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62" r:id="rId8"/>
    <p:sldId id="268" r:id="rId9"/>
    <p:sldId id="270" r:id="rId10"/>
    <p:sldId id="269" r:id="rId11"/>
    <p:sldId id="271" r:id="rId12"/>
    <p:sldId id="275" r:id="rId13"/>
    <p:sldId id="260" r:id="rId14"/>
    <p:sldId id="264" r:id="rId15"/>
    <p:sldId id="277" r:id="rId16"/>
    <p:sldId id="276" r:id="rId17"/>
    <p:sldId id="278" r:id="rId18"/>
    <p:sldId id="279" r:id="rId19"/>
    <p:sldId id="261" r:id="rId20"/>
    <p:sldId id="25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9903FD-9A86-4E69-99BF-E34A7818AD82}" type="datetimeFigureOut">
              <a:rPr lang="cs-CZ" smtClean="0"/>
              <a:pPr/>
              <a:t>25.2.2011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kisk.basecamphq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projekt_DP-mgr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-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b="1" dirty="0" smtClean="0"/>
              <a:t>Základní odborná literatura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algn="just"/>
            <a:r>
              <a:rPr lang="cs-CZ" dirty="0" smtClean="0"/>
              <a:t>stačí uvést ve formě bibliografického záznamu citovaného dle platné normy</a:t>
            </a:r>
          </a:p>
          <a:p>
            <a:pPr algn="just"/>
            <a:r>
              <a:rPr lang="cs-CZ" dirty="0" smtClean="0"/>
              <a:t>požadovaný počet záznamů je 10-15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TÉMA DIPLOMOVÉ PRÁCE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tématu – dle </a:t>
            </a:r>
            <a:r>
              <a:rPr lang="cs-CZ" dirty="0" err="1" smtClean="0"/>
              <a:t>Umberta</a:t>
            </a:r>
            <a:r>
              <a:rPr lang="cs-CZ" dirty="0" smtClean="0"/>
              <a:t> </a:t>
            </a:r>
            <a:r>
              <a:rPr lang="cs-CZ" dirty="0" err="1" smtClean="0"/>
              <a:t>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  <a:r>
              <a:rPr lang="cs-CZ" dirty="0" smtClean="0"/>
              <a:t>– </a:t>
            </a:r>
          </a:p>
          <a:p>
            <a:pPr marL="457200" indent="-457200">
              <a:buNone/>
            </a:pPr>
            <a:r>
              <a:rPr lang="cs-CZ" dirty="0" smtClean="0"/>
              <a:t>je odborný text, který relevantním způsobem rozšiřuje vědecké poznání zvoleného a 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Teoreticko-výzkumná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MOŽNOSTI</a:t>
            </a:r>
            <a:r>
              <a:rPr lang="cs-CZ" sz="2800" dirty="0" smtClean="0"/>
              <a:t> VÝBĚRU TÉMATU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domlouvá vedoucího</a:t>
            </a:r>
          </a:p>
          <a:p>
            <a:endParaRPr lang="cs-CZ" dirty="0" smtClean="0"/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určí název a vybere vedoucího</a:t>
            </a:r>
          </a:p>
          <a:p>
            <a:endParaRPr lang="cs-CZ" dirty="0" smtClean="0"/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témata a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 smtClean="0"/>
              <a:t>BaseCa</a:t>
            </a:r>
            <a:r>
              <a:rPr lang="cs-CZ" dirty="0" err="1" smtClean="0"/>
              <a:t>mp</a:t>
            </a:r>
            <a:r>
              <a:rPr lang="cs-CZ" dirty="0" smtClean="0"/>
              <a:t> - </a:t>
            </a:r>
            <a:r>
              <a:rPr lang="cs-CZ" dirty="0" err="1" smtClean="0">
                <a:hlinkClick r:id="rId2" action="ppaction://hlinkfile"/>
              </a:rPr>
              <a:t>kisk.basecamphq.com</a:t>
            </a:r>
            <a:endParaRPr lang="cs-CZ" dirty="0" smtClean="0"/>
          </a:p>
          <a:p>
            <a:pPr algn="just"/>
            <a:r>
              <a:rPr lang="cs-CZ" dirty="0" smtClean="0"/>
              <a:t>nový „projekt“ – </a:t>
            </a:r>
            <a:r>
              <a:rPr lang="cs-CZ" b="1" dirty="0" smtClean="0"/>
              <a:t>DIPLOMOVÝ SEMINÁŘ</a:t>
            </a:r>
            <a:endParaRPr lang="cs-CZ" b="1" dirty="0" smtClean="0"/>
          </a:p>
          <a:p>
            <a:pPr algn="just"/>
            <a:r>
              <a:rPr lang="cs-CZ" dirty="0" smtClean="0"/>
              <a:t>Konkrétní témata jsou vložena formou zpráv – studenti se připisují k vybraným tématům</a:t>
            </a:r>
          </a:p>
          <a:p>
            <a:pPr algn="just"/>
            <a:r>
              <a:rPr lang="cs-CZ" dirty="0" smtClean="0"/>
              <a:t>Širší okruhy a témata bez vedoucích jsou vložena na nástěnce – je možné si témata rezervovat, aby ostatní viděli, o jaká témata je zájem, ale zásadní je vždy domluva s vedoucím a určení přesného 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cíle předmětu vikma09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endParaRPr lang="cs-CZ" dirty="0" smtClean="0"/>
          </a:p>
          <a:p>
            <a:r>
              <a:rPr lang="cs-CZ" dirty="0" smtClean="0"/>
              <a:t>Výběr vedoucího diplomové práce</a:t>
            </a:r>
          </a:p>
          <a:p>
            <a:endParaRPr lang="cs-CZ" dirty="0" smtClean="0"/>
          </a:p>
          <a:p>
            <a:r>
              <a:rPr lang="cs-CZ" b="1" dirty="0" smtClean="0"/>
              <a:t>ZPRACOVÁNÍ ZÁVAZNÉHO PROJEKTU DP</a:t>
            </a:r>
          </a:p>
          <a:p>
            <a:endParaRPr lang="cs-CZ" dirty="0" smtClean="0"/>
          </a:p>
          <a:p>
            <a:r>
              <a:rPr lang="cs-CZ" dirty="0" smtClean="0"/>
              <a:t>Odevzdání projektu diplomové práce</a:t>
            </a:r>
          </a:p>
          <a:p>
            <a:endParaRPr lang="cs-CZ" dirty="0" smtClean="0"/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Doporu</a:t>
            </a:r>
            <a:r>
              <a:rPr lang="cs-CZ" dirty="0" err="1" smtClean="0"/>
              <a:t>čená</a:t>
            </a:r>
            <a:r>
              <a:rPr lang="cs-CZ" dirty="0" smtClean="0"/>
              <a:t>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VÝSTUP PŘEDMĚTU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/>
              <a:t>Výstupem předmětu je projekt v písemné podobě</a:t>
            </a:r>
            <a:r>
              <a:rPr lang="en-US" sz="2400" b="1" dirty="0" smtClean="0"/>
              <a:t> </a:t>
            </a:r>
            <a:r>
              <a:rPr lang="cs-CZ" sz="2400" b="1" dirty="0" smtClean="0"/>
              <a:t>– </a:t>
            </a:r>
            <a:r>
              <a:rPr lang="cs-CZ" sz="2400" dirty="0" smtClean="0"/>
              <a:t>formulář ke stažení na stránkách KISK</a:t>
            </a:r>
            <a:r>
              <a:rPr lang="en-US" sz="2400" dirty="0" smtClean="0"/>
              <a:t>u</a:t>
            </a:r>
            <a:r>
              <a:rPr lang="cs-CZ" sz="2400" dirty="0" smtClean="0"/>
              <a:t>: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smtClean="0">
                <a:hlinkClick r:id="rId2"/>
              </a:rPr>
              <a:t>http://kisk.phil.muni.cz/sites/default/files/soubory_v_textu/projekt_DP-mgr.doc</a:t>
            </a:r>
            <a:endParaRPr lang="cs-CZ" dirty="0" smtClean="0"/>
          </a:p>
          <a:p>
            <a:pPr algn="just"/>
            <a:r>
              <a:rPr lang="cs-CZ" dirty="0" smtClean="0"/>
              <a:t>Projekt je závazný – pokud bude schválený, není možné ho zásadně měnit</a:t>
            </a:r>
          </a:p>
          <a:p>
            <a:pPr algn="just"/>
            <a:r>
              <a:rPr lang="cs-CZ" dirty="0" smtClean="0"/>
              <a:t>Schválený 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UKONČENÍ PŘEDMĚTU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Podmínky ukončení</a:t>
            </a:r>
            <a:r>
              <a:rPr lang="cs-CZ" dirty="0" smtClean="0"/>
              <a:t>: vypracovaný a schválený projekt diplomové práce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Termíny odevzdání </a:t>
            </a:r>
            <a:r>
              <a:rPr lang="cs-CZ" dirty="0" smtClean="0"/>
              <a:t>projektu diplomové </a:t>
            </a:r>
            <a:r>
              <a:rPr lang="en-US" dirty="0" smtClean="0"/>
              <a:t>p</a:t>
            </a:r>
            <a:r>
              <a:rPr lang="cs-CZ" dirty="0" err="1" smtClean="0"/>
              <a:t>ráce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	Řádný </a:t>
            </a:r>
            <a:r>
              <a:rPr lang="cs-CZ" dirty="0" smtClean="0"/>
              <a:t>termín (ŘT):</a:t>
            </a:r>
            <a:r>
              <a:rPr lang="cs-CZ" b="1" dirty="0" smtClean="0"/>
              <a:t>		13. května 2011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	Opravný </a:t>
            </a:r>
            <a:r>
              <a:rPr lang="cs-CZ" dirty="0" smtClean="0"/>
              <a:t>termín (OT):	 	</a:t>
            </a:r>
            <a:r>
              <a:rPr lang="cs-CZ" b="1" dirty="0" smtClean="0"/>
              <a:t>24. června 2011</a:t>
            </a:r>
          </a:p>
          <a:p>
            <a:pPr algn="just">
              <a:buNone/>
            </a:pPr>
            <a:endParaRPr lang="cs-CZ" b="1" dirty="0" smtClean="0"/>
          </a:p>
          <a:p>
            <a:pPr algn="just"/>
            <a:r>
              <a:rPr lang="cs-CZ" dirty="0" smtClean="0"/>
              <a:t>Projekt se odevzdává v tištěné formě na sekretariát </a:t>
            </a:r>
            <a:r>
              <a:rPr lang="cs-CZ" dirty="0" err="1" smtClean="0"/>
              <a:t>KISKu</a:t>
            </a:r>
            <a:r>
              <a:rPr lang="cs-CZ" dirty="0" smtClean="0"/>
              <a:t> nejpozději do 15:00h v uvedený den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možnosti odevzdání projektu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a 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Jméno a příjmení – UČO – Imatrikulační ročník – Kontaktní údaje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Popis problému, který bude v práci řešen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Současný stav řešené problematiky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Cíl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Základní odborná literatura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popis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práce zabývat</a:t>
            </a:r>
          </a:p>
          <a:p>
            <a:pPr algn="just"/>
            <a:r>
              <a:rPr lang="cs-CZ" dirty="0" smtClean="0"/>
              <a:t>nastíníte problém, který by zvolené téma mělo pomoci řešit </a:t>
            </a:r>
          </a:p>
          <a:p>
            <a:pPr algn="just"/>
            <a:r>
              <a:rPr lang="cs-CZ" dirty="0" smtClean="0"/>
              <a:t>popíšete důvod, proč jste se rozhodli zpracovat vaše téma (např. že daná problematika není moc známá nebo dostatečně rozpracovaná)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současný stav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b="1" dirty="0" smtClean="0"/>
              <a:t>Současný stav řešené problematiky</a:t>
            </a:r>
          </a:p>
          <a:p>
            <a:pPr algn="just"/>
            <a:r>
              <a:rPr lang="cs-CZ" dirty="0" smtClean="0"/>
              <a:t>vypracujete rešerši obhájených diplomových (i bakalářských) prací v rámci celé MU a ke každé doplníte vlastní stručnou anotaci (čemu se diplomant věnuje, co naopak neřešil)</a:t>
            </a:r>
          </a:p>
          <a:p>
            <a:pPr algn="just"/>
            <a:r>
              <a:rPr lang="cs-CZ" dirty="0" smtClean="0"/>
              <a:t>uveďte i práce, které se shodují s vaším tématem jen částečně</a:t>
            </a:r>
          </a:p>
          <a:p>
            <a:pPr algn="just"/>
            <a:r>
              <a:rPr lang="cs-CZ" dirty="0" smtClean="0"/>
              <a:t>nekopírujte anotace z </a:t>
            </a:r>
            <a:r>
              <a:rPr lang="cs-CZ" dirty="0" err="1" smtClean="0"/>
              <a:t>ISu</a:t>
            </a:r>
            <a:r>
              <a:rPr lang="cs-CZ" dirty="0" smtClean="0"/>
              <a:t>!</a:t>
            </a:r>
          </a:p>
          <a:p>
            <a:r>
              <a:rPr lang="cs-CZ" dirty="0" smtClean="0"/>
              <a:t>všechny DP ocitujte dle platné normy</a:t>
            </a:r>
          </a:p>
          <a:p>
            <a:pPr algn="just"/>
            <a:r>
              <a:rPr lang="cs-CZ" dirty="0" smtClean="0"/>
              <a:t>pokud máte téma, ke kterému se nepodaří nalézt žádné DP, uveďte jiné zdroje, které to řeší</a:t>
            </a:r>
          </a:p>
          <a:p>
            <a:pPr algn="just"/>
            <a:r>
              <a:rPr lang="cs-CZ" dirty="0" smtClean="0"/>
              <a:t>výstupem je analýza současného stavu řešené problematiky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dirty="0" smtClean="0"/>
              <a:t>uvedete KONKRÉTNÍ cíl(e) práce, kterého byste chtěli dosáhnout</a:t>
            </a:r>
          </a:p>
          <a:p>
            <a:pPr algn="just"/>
            <a:r>
              <a:rPr lang="cs-CZ" dirty="0" smtClean="0"/>
              <a:t>musí být zřejmé, co bude výsledkem vaší práce</a:t>
            </a:r>
          </a:p>
          <a:p>
            <a:pPr algn="just"/>
            <a:r>
              <a:rPr lang="cs-CZ" dirty="0" smtClean="0"/>
              <a:t>cílem práce NENÍ:</a:t>
            </a:r>
          </a:p>
          <a:p>
            <a:pPr algn="just">
              <a:buNone/>
            </a:pPr>
            <a:r>
              <a:rPr lang="cs-CZ" dirty="0" smtClean="0"/>
              <a:t>			- sepsání práce</a:t>
            </a:r>
          </a:p>
          <a:p>
            <a:pPr algn="just">
              <a:buNone/>
            </a:pPr>
            <a:r>
              <a:rPr lang="cs-CZ" dirty="0" smtClean="0"/>
              <a:t>			- nastudování textů</a:t>
            </a:r>
          </a:p>
          <a:p>
            <a:pPr algn="just">
              <a:buNone/>
            </a:pPr>
            <a:r>
              <a:rPr lang="cs-CZ" dirty="0" smtClean="0"/>
              <a:t>			- kompilace dostupné literatury</a:t>
            </a:r>
          </a:p>
          <a:p>
            <a:pPr algn="just"/>
            <a:r>
              <a:rPr lang="cs-CZ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1002</Words>
  <Application>Microsoft Office PowerPoint</Application>
  <PresentationFormat>Předvádění na obrazovce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popis problému</vt:lpstr>
      <vt:lpstr>Osnova – současný stav problematiky</vt:lpstr>
      <vt:lpstr>Osnova – cíl diplomové práce</vt:lpstr>
      <vt:lpstr>Osnova - metody</vt:lpstr>
      <vt:lpstr>Osnova – literatura</vt:lpstr>
      <vt:lpstr>TÉMA DIPLOMOVÉ PRÁCE</vt:lpstr>
      <vt:lpstr>Výběr tématu –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99</cp:revision>
  <dcterms:created xsi:type="dcterms:W3CDTF">2010-02-20T15:14:09Z</dcterms:created>
  <dcterms:modified xsi:type="dcterms:W3CDTF">2011-02-25T07:43:12Z</dcterms:modified>
</cp:coreProperties>
</file>