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5" r:id="rId9"/>
    <p:sldId id="266" r:id="rId10"/>
    <p:sldId id="263" r:id="rId11"/>
    <p:sldId id="264" r:id="rId12"/>
    <p:sldId id="270" r:id="rId13"/>
    <p:sldId id="272" r:id="rId14"/>
    <p:sldId id="271" r:id="rId15"/>
    <p:sldId id="273" r:id="rId16"/>
    <p:sldId id="274" r:id="rId17"/>
    <p:sldId id="267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EF4B-870C-4FBD-9AE4-81E5638A90D7}" type="datetimeFigureOut">
              <a:rPr lang="sk-SK" smtClean="0"/>
              <a:t>27. 3. 2012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80C1-D133-4DFA-BF58-8E9037C2E0F8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Obdĺžni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EF4B-870C-4FBD-9AE4-81E5638A90D7}" type="datetimeFigureOut">
              <a:rPr lang="sk-SK" smtClean="0"/>
              <a:t>27. 3. 2012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80C1-D133-4DFA-BF58-8E9037C2E0F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EF4B-870C-4FBD-9AE4-81E5638A90D7}" type="datetimeFigureOut">
              <a:rPr lang="sk-SK" smtClean="0"/>
              <a:t>27. 3. 2012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80C1-D133-4DFA-BF58-8E9037C2E0F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EF4B-870C-4FBD-9AE4-81E5638A90D7}" type="datetimeFigureOut">
              <a:rPr lang="sk-SK" smtClean="0"/>
              <a:t>27. 3. 2012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80C1-D133-4DFA-BF58-8E9037C2E0F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EF4B-870C-4FBD-9AE4-81E5638A90D7}" type="datetimeFigureOut">
              <a:rPr lang="sk-SK" smtClean="0"/>
              <a:t>27. 3. 2012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80C1-D133-4DFA-BF58-8E9037C2E0F8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EF4B-870C-4FBD-9AE4-81E5638A90D7}" type="datetimeFigureOut">
              <a:rPr lang="sk-SK" smtClean="0"/>
              <a:t>27. 3. 2012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80C1-D133-4DFA-BF58-8E9037C2E0F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EF4B-870C-4FBD-9AE4-81E5638A90D7}" type="datetimeFigureOut">
              <a:rPr lang="sk-SK" smtClean="0"/>
              <a:t>27. 3. 2012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80C1-D133-4DFA-BF58-8E9037C2E0F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EF4B-870C-4FBD-9AE4-81E5638A90D7}" type="datetimeFigureOut">
              <a:rPr lang="sk-SK" smtClean="0"/>
              <a:t>27. 3. 2012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80C1-D133-4DFA-BF58-8E9037C2E0F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EF4B-870C-4FBD-9AE4-81E5638A90D7}" type="datetimeFigureOut">
              <a:rPr lang="sk-SK" smtClean="0"/>
              <a:t>27. 3. 2012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80C1-D133-4DFA-BF58-8E9037C2E0F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EF4B-870C-4FBD-9AE4-81E5638A90D7}" type="datetimeFigureOut">
              <a:rPr lang="sk-SK" smtClean="0"/>
              <a:t>27. 3. 2012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80C1-D133-4DFA-BF58-8E9037C2E0F8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Obdĺžni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A3CEF4B-870C-4FBD-9AE4-81E5638A90D7}" type="datetimeFigureOut">
              <a:rPr lang="sk-SK" smtClean="0"/>
              <a:t>27. 3. 2012</a:t>
            </a:fld>
            <a:endParaRPr lang="sk-SK"/>
          </a:p>
        </p:txBody>
      </p:sp>
      <p:sp>
        <p:nvSpPr>
          <p:cNvPr id="11" name="Obdĺžni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E5E80C1-D133-4DFA-BF58-8E9037C2E0F8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ĺžni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A3CEF4B-870C-4FBD-9AE4-81E5638A90D7}" type="datetimeFigureOut">
              <a:rPr lang="sk-SK" smtClean="0"/>
              <a:t>27. 3. 2012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E5E80C1-D133-4DFA-BF58-8E9037C2E0F8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ttime.org/" TargetMode="External"/><Relationship Id="rId2" Type="http://schemas.openxmlformats.org/officeDocument/2006/relationships/hyperlink" Target="http://www.7-11.org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hyperlink" Target="http://rhizome.org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ammatron.com/about.ht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ap.jodi.org/" TargetMode="External"/><Relationship Id="rId2" Type="http://schemas.openxmlformats.org/officeDocument/2006/relationships/hyperlink" Target="http://wwwwwwwww.jodi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logspot.jodi.org/" TargetMode="External"/><Relationship Id="rId4" Type="http://schemas.openxmlformats.org/officeDocument/2006/relationships/hyperlink" Target="http://text.jodi.or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cities.com/b_zippor/" TargetMode="External"/><Relationship Id="rId2" Type="http://schemas.openxmlformats.org/officeDocument/2006/relationships/hyperlink" Target="http://www.superbad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jesusdressup.com/" TargetMode="External"/><Relationship Id="rId4" Type="http://schemas.openxmlformats.org/officeDocument/2006/relationships/hyperlink" Target="http://www.turbulence.org/Works/broadway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terwalkerevans.com/" TargetMode="External"/><Relationship Id="rId2" Type="http://schemas.openxmlformats.org/officeDocument/2006/relationships/hyperlink" Target="http://www.aftersherrielevine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Dadaistické stratégie v </a:t>
            </a:r>
            <a:r>
              <a:rPr lang="sk-SK" dirty="0" smtClean="0"/>
              <a:t>NMA 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OD APROPRIÁCIE  K OTVORENÉMU ZDROJU     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Readymades_objet</a:t>
            </a:r>
            <a:r>
              <a:rPr lang="sk-SK" dirty="0" smtClean="0"/>
              <a:t> </a:t>
            </a:r>
            <a:r>
              <a:rPr lang="sk-SK" dirty="0" err="1" smtClean="0"/>
              <a:t>trouv</a:t>
            </a:r>
            <a:r>
              <a:rPr lang="sk-SK" dirty="0" err="1" smtClean="0"/>
              <a:t>é</a:t>
            </a:r>
            <a:endParaRPr lang="sk-SK" dirty="0"/>
          </a:p>
        </p:txBody>
      </p:sp>
      <p:pic>
        <p:nvPicPr>
          <p:cNvPr id="5" name="Zástupný symbol obsahu 4" descr="sušia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94004" y="1799431"/>
            <a:ext cx="3364992" cy="4572000"/>
          </a:xfrm>
        </p:spPr>
      </p:pic>
      <p:pic>
        <p:nvPicPr>
          <p:cNvPr id="6" name="Zástupný symbol obsahu 5" descr="fontán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0608" y="1773238"/>
            <a:ext cx="3913784" cy="4624387"/>
          </a:xfrm>
        </p:spPr>
      </p:pic>
      <p:sp>
        <p:nvSpPr>
          <p:cNvPr id="7" name="Obdĺžnik 6"/>
          <p:cNvSpPr/>
          <p:nvPr/>
        </p:nvSpPr>
        <p:spPr>
          <a:xfrm>
            <a:off x="2411760" y="62373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 smtClean="0"/>
              <a:t>Sušiak na fľaše 1914 , Fontána 1917</a:t>
            </a:r>
            <a:endParaRPr lang="sk-SK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Readymades_objet</a:t>
            </a:r>
            <a:r>
              <a:rPr lang="sk-SK" dirty="0" smtClean="0"/>
              <a:t>  </a:t>
            </a:r>
            <a:r>
              <a:rPr lang="sk-SK" dirty="0" err="1" smtClean="0"/>
              <a:t>trouvé</a:t>
            </a:r>
            <a:endParaRPr lang="sk-SK" dirty="0"/>
          </a:p>
        </p:txBody>
      </p:sp>
      <p:pic>
        <p:nvPicPr>
          <p:cNvPr id="5" name="Zástupný symbol obsahu 4" descr="lopat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9474" y="1556792"/>
            <a:ext cx="2194334" cy="4365573"/>
          </a:xfrm>
        </p:spPr>
      </p:pic>
      <p:pic>
        <p:nvPicPr>
          <p:cNvPr id="6" name="Zástupný symbol obsahu 5" descr="kolo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0929" y="1468909"/>
            <a:ext cx="4033141" cy="4624387"/>
          </a:xfrm>
        </p:spPr>
      </p:pic>
      <p:sp>
        <p:nvSpPr>
          <p:cNvPr id="7" name="Obdĺžnik 6"/>
          <p:cNvSpPr/>
          <p:nvPr/>
        </p:nvSpPr>
        <p:spPr>
          <a:xfrm>
            <a:off x="611560" y="593467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V predstihu zlomenej paže, 1915</a:t>
            </a:r>
            <a:endParaRPr lang="sk-SK" dirty="0"/>
          </a:p>
        </p:txBody>
      </p:sp>
      <p:sp>
        <p:nvSpPr>
          <p:cNvPr id="8" name="Obdĺžnik 7"/>
          <p:cNvSpPr/>
          <p:nvPr/>
        </p:nvSpPr>
        <p:spPr>
          <a:xfrm>
            <a:off x="4788024" y="594928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Koleso od bicykla 1913</a:t>
            </a:r>
            <a:endParaRPr lang="sk-SK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Mail </a:t>
            </a:r>
            <a:r>
              <a:rPr lang="sk-SK" dirty="0" err="1" smtClean="0"/>
              <a:t>art</a:t>
            </a:r>
            <a:endParaRPr lang="sk-SK" dirty="0"/>
          </a:p>
        </p:txBody>
      </p:sp>
      <p:pic>
        <p:nvPicPr>
          <p:cNvPr id="7" name="Zástupný symbol obsahu 6" descr="mail a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82534"/>
            <a:ext cx="7560840" cy="54028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Dot.com</a:t>
            </a:r>
            <a:r>
              <a:rPr lang="sk-SK" dirty="0" smtClean="0"/>
              <a:t> </a:t>
            </a:r>
            <a:r>
              <a:rPr lang="sk-SK" dirty="0" smtClean="0"/>
              <a:t>mánia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 err="1" smtClean="0"/>
              <a:t>mailing</a:t>
            </a:r>
            <a:r>
              <a:rPr lang="sk-SK" dirty="0" smtClean="0"/>
              <a:t> listy a servery </a:t>
            </a:r>
            <a:r>
              <a:rPr lang="sk-SK" dirty="0" smtClean="0"/>
              <a:t>:</a:t>
            </a:r>
          </a:p>
          <a:p>
            <a:r>
              <a:rPr lang="sk-SK" u="sng" dirty="0" smtClean="0">
                <a:hlinkClick r:id="rId2"/>
              </a:rPr>
              <a:t>7-11</a:t>
            </a:r>
            <a:r>
              <a:rPr lang="sk-SK" u="sng" dirty="0" smtClean="0"/>
              <a:t> </a:t>
            </a:r>
            <a:r>
              <a:rPr lang="sk-SK" dirty="0" smtClean="0"/>
              <a:t>  (dnes už neexistuje)</a:t>
            </a:r>
          </a:p>
          <a:p>
            <a:r>
              <a:rPr lang="sk-SK" dirty="0" smtClean="0"/>
              <a:t> </a:t>
            </a:r>
            <a:r>
              <a:rPr lang="sk-SK" u="sng" dirty="0" smtClean="0">
                <a:hlinkClick r:id="rId3"/>
              </a:rPr>
              <a:t>http://</a:t>
            </a:r>
            <a:r>
              <a:rPr lang="sk-SK" u="sng" dirty="0" smtClean="0">
                <a:hlinkClick r:id="rId3"/>
              </a:rPr>
              <a:t>www.nettime.org/</a:t>
            </a:r>
            <a:r>
              <a:rPr lang="sk-SK" u="sng" dirty="0" smtClean="0"/>
              <a:t> </a:t>
            </a:r>
            <a:endParaRPr lang="sk-SK" dirty="0" smtClean="0"/>
          </a:p>
          <a:p>
            <a:r>
              <a:rPr lang="sk-SK" dirty="0" smtClean="0"/>
              <a:t> </a:t>
            </a:r>
            <a:r>
              <a:rPr lang="sk-SK" u="sng" dirty="0" smtClean="0">
                <a:hlinkClick r:id="rId4"/>
              </a:rPr>
              <a:t>http://</a:t>
            </a:r>
            <a:r>
              <a:rPr lang="sk-SK" u="sng" dirty="0" smtClean="0">
                <a:hlinkClick r:id="rId4"/>
              </a:rPr>
              <a:t>rhizome.org/</a:t>
            </a:r>
            <a:r>
              <a:rPr lang="sk-SK" u="sng" dirty="0" smtClean="0"/>
              <a:t> </a:t>
            </a:r>
          </a:p>
          <a:p>
            <a:endParaRPr lang="sk-SK" u="sng" dirty="0" smtClean="0"/>
          </a:p>
          <a:p>
            <a:endParaRPr lang="sk-SK" dirty="0"/>
          </a:p>
        </p:txBody>
      </p:sp>
      <p:pic>
        <p:nvPicPr>
          <p:cNvPr id="7" name="Zástupný symbol obsahu 6" descr="voltaire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5076056" y="1462179"/>
            <a:ext cx="4067944" cy="5395822"/>
          </a:xfrm>
        </p:spPr>
      </p:pic>
      <p:sp>
        <p:nvSpPr>
          <p:cNvPr id="9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1475656" y="6142645"/>
            <a:ext cx="3456384" cy="715355"/>
          </a:xfrm>
        </p:spPr>
        <p:txBody>
          <a:bodyPr>
            <a:normAutofit fontScale="92500" lnSpcReduction="10000"/>
          </a:bodyPr>
          <a:lstStyle/>
          <a:p>
            <a:r>
              <a:rPr lang="en-US" b="0" i="1" dirty="0" smtClean="0"/>
              <a:t>Cabaret </a:t>
            </a:r>
            <a:r>
              <a:rPr lang="en-US" b="0" i="1" dirty="0" smtClean="0"/>
              <a:t>Voltaire </a:t>
            </a:r>
            <a:r>
              <a:rPr lang="sk-SK" b="0" i="1" dirty="0" smtClean="0"/>
              <a:t>,</a:t>
            </a:r>
            <a:r>
              <a:rPr lang="en-US" b="0" i="1" dirty="0" smtClean="0"/>
              <a:t> </a:t>
            </a:r>
            <a:r>
              <a:rPr lang="en-US" b="0" i="1" dirty="0" smtClean="0"/>
              <a:t>1935</a:t>
            </a:r>
            <a:br>
              <a:rPr lang="en-US" b="0" i="1" dirty="0" smtClean="0"/>
            </a:br>
            <a:endParaRPr lang="sk-SK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Dot.com</a:t>
            </a:r>
            <a:r>
              <a:rPr lang="sk-SK" dirty="0" smtClean="0"/>
              <a:t> mánia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err="1" smtClean="0"/>
              <a:t>Mark</a:t>
            </a:r>
            <a:r>
              <a:rPr lang="sk-SK" dirty="0" smtClean="0"/>
              <a:t> Amerika: GRAMMATRON 1995</a:t>
            </a:r>
            <a:endParaRPr lang="sk-SK" dirty="0" smtClean="0"/>
          </a:p>
          <a:p>
            <a:r>
              <a:rPr lang="sk-SK" dirty="0" smtClean="0">
                <a:hlinkClick r:id="rId2"/>
              </a:rPr>
              <a:t>http</a:t>
            </a:r>
            <a:r>
              <a:rPr lang="sk-SK" dirty="0" smtClean="0">
                <a:hlinkClick r:id="rId2"/>
              </a:rPr>
              <a:t>://</a:t>
            </a:r>
            <a:r>
              <a:rPr lang="sk-SK" dirty="0" smtClean="0">
                <a:hlinkClick r:id="rId2"/>
              </a:rPr>
              <a:t>www.grammatron.com/about.htm</a:t>
            </a:r>
            <a:endParaRPr lang="sk-SK" dirty="0" smtClean="0"/>
          </a:p>
          <a:p>
            <a:endParaRPr lang="sk-SK" dirty="0" smtClean="0"/>
          </a:p>
          <a:p>
            <a:r>
              <a:rPr lang="en-US" dirty="0" smtClean="0"/>
              <a:t>1100 </a:t>
            </a:r>
            <a:r>
              <a:rPr lang="en-US" dirty="0" smtClean="0"/>
              <a:t>text </a:t>
            </a:r>
            <a:r>
              <a:rPr lang="en-US" dirty="0" smtClean="0"/>
              <a:t>spaces</a:t>
            </a:r>
            <a:endParaRPr lang="sk-SK" dirty="0" smtClean="0"/>
          </a:p>
          <a:p>
            <a:r>
              <a:rPr lang="en-US" dirty="0" smtClean="0"/>
              <a:t>2000 links</a:t>
            </a:r>
            <a:endParaRPr lang="sk-SK" dirty="0" smtClean="0"/>
          </a:p>
          <a:p>
            <a:r>
              <a:rPr lang="en-US" dirty="0" smtClean="0"/>
              <a:t>40</a:t>
            </a:r>
            <a:r>
              <a:rPr lang="en-US" dirty="0" smtClean="0"/>
              <a:t>+ minutes of original soundtrack delivered via Real Audio 3.0, </a:t>
            </a:r>
            <a:endParaRPr lang="sk-SK" dirty="0" smtClean="0"/>
          </a:p>
          <a:p>
            <a:r>
              <a:rPr lang="en-US" dirty="0" smtClean="0"/>
              <a:t>unique </a:t>
            </a:r>
            <a:r>
              <a:rPr lang="en-US" dirty="0" smtClean="0"/>
              <a:t>hyperlink structures </a:t>
            </a:r>
            <a:endParaRPr lang="sk-SK" dirty="0" smtClean="0"/>
          </a:p>
          <a:p>
            <a:r>
              <a:rPr lang="en-US" dirty="0" smtClean="0"/>
              <a:t>virtual </a:t>
            </a:r>
            <a:r>
              <a:rPr lang="en-US" dirty="0" smtClean="0"/>
              <a:t>gallery featuring scores of animated and still life </a:t>
            </a:r>
            <a:r>
              <a:rPr lang="en-US" dirty="0" smtClean="0"/>
              <a:t>images</a:t>
            </a:r>
            <a:endParaRPr lang="sk-SK" b="1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Joan</a:t>
            </a:r>
            <a:r>
              <a:rPr lang="sk-SK" dirty="0" smtClean="0"/>
              <a:t> </a:t>
            </a:r>
            <a:r>
              <a:rPr lang="sk-SK" dirty="0" err="1" smtClean="0"/>
              <a:t>Heemskerk</a:t>
            </a:r>
            <a:r>
              <a:rPr lang="sk-SK" dirty="0" smtClean="0"/>
              <a:t> </a:t>
            </a:r>
            <a:r>
              <a:rPr lang="sk-SK" dirty="0" smtClean="0"/>
              <a:t>a </a:t>
            </a:r>
            <a:r>
              <a:rPr lang="sk-SK" dirty="0" err="1" smtClean="0"/>
              <a:t>Dirk</a:t>
            </a:r>
            <a:r>
              <a:rPr lang="sk-SK" dirty="0" smtClean="0"/>
              <a:t> </a:t>
            </a:r>
            <a:r>
              <a:rPr lang="sk-SK" dirty="0" err="1" smtClean="0"/>
              <a:t>Paesman</a:t>
            </a:r>
            <a:r>
              <a:rPr lang="sk-SK" dirty="0" smtClean="0"/>
              <a:t> 1995 </a:t>
            </a:r>
          </a:p>
          <a:p>
            <a:r>
              <a:rPr lang="sk-SK" b="1" dirty="0" smtClean="0">
                <a:hlinkClick r:id="rId2"/>
              </a:rPr>
              <a:t>http</a:t>
            </a:r>
            <a:r>
              <a:rPr lang="sk-SK" b="1" dirty="0" smtClean="0">
                <a:hlinkClick r:id="rId2"/>
              </a:rPr>
              <a:t>://</a:t>
            </a:r>
            <a:r>
              <a:rPr lang="sk-SK" b="1" dirty="0" smtClean="0">
                <a:hlinkClick r:id="rId2"/>
              </a:rPr>
              <a:t>wwwwwwwww.jodi.org</a:t>
            </a:r>
            <a:endParaRPr lang="sk-SK" b="1" dirty="0" smtClean="0"/>
          </a:p>
          <a:p>
            <a:r>
              <a:rPr lang="sk-SK" b="1" dirty="0" smtClean="0">
                <a:hlinkClick r:id="rId3"/>
              </a:rPr>
              <a:t>http://map.jodi.org</a:t>
            </a:r>
            <a:endParaRPr lang="sk-SK" b="1" dirty="0" smtClean="0"/>
          </a:p>
          <a:p>
            <a:r>
              <a:rPr lang="sk-SK" b="1" dirty="0" smtClean="0">
                <a:hlinkClick r:id="rId4"/>
              </a:rPr>
              <a:t>http://text.jodi.org</a:t>
            </a:r>
            <a:endParaRPr lang="sk-SK" b="1" dirty="0" smtClean="0"/>
          </a:p>
          <a:p>
            <a:r>
              <a:rPr lang="sk-SK" b="1" dirty="0" smtClean="0">
                <a:hlinkClick r:id="rId5"/>
              </a:rPr>
              <a:t>http://blogspot.jodi.org</a:t>
            </a:r>
            <a:r>
              <a:rPr lang="sk-SK" b="1" dirty="0" smtClean="0">
                <a:hlinkClick r:id="rId5"/>
              </a:rPr>
              <a:t>/</a:t>
            </a:r>
            <a:endParaRPr lang="sk-SK" b="1" dirty="0" smtClean="0"/>
          </a:p>
          <a:p>
            <a:endParaRPr lang="sk-SK" b="1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Ďalšie "Dadaistické" </a:t>
            </a:r>
            <a:r>
              <a:rPr lang="sk-SK" b="1" dirty="0" smtClean="0"/>
              <a:t>štruktúry a koláže: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2600" u="sng" dirty="0" err="1" smtClean="0">
                <a:solidFill>
                  <a:srgbClr val="FF0000"/>
                </a:solidFill>
                <a:hlinkClick r:id="rId2"/>
              </a:rPr>
              <a:t>Superbad</a:t>
            </a:r>
            <a:r>
              <a:rPr lang="sk-SK" sz="2600" u="sng" dirty="0" smtClean="0">
                <a:solidFill>
                  <a:srgbClr val="FF0000"/>
                </a:solidFill>
              </a:rPr>
              <a:t> </a:t>
            </a:r>
            <a:r>
              <a:rPr lang="sk-SK" sz="2600" dirty="0" smtClean="0"/>
              <a:t>  /</a:t>
            </a:r>
            <a:r>
              <a:rPr lang="sk-SK" sz="2600" dirty="0" err="1" smtClean="0"/>
              <a:t>Ben</a:t>
            </a:r>
            <a:r>
              <a:rPr lang="sk-SK" sz="2600" dirty="0" smtClean="0"/>
              <a:t> </a:t>
            </a:r>
            <a:r>
              <a:rPr lang="sk-SK" sz="2600" dirty="0" err="1" smtClean="0"/>
              <a:t>Benjamin</a:t>
            </a:r>
            <a:r>
              <a:rPr lang="sk-SK" sz="2600" dirty="0" smtClean="0"/>
              <a:t> </a:t>
            </a:r>
            <a:r>
              <a:rPr lang="sk-SK" sz="2600" dirty="0" smtClean="0">
                <a:hlinkClick r:id="rId2"/>
              </a:rPr>
              <a:t>http://www.superbad.com</a:t>
            </a:r>
            <a:r>
              <a:rPr lang="sk-SK" sz="2600" dirty="0" smtClean="0">
                <a:hlinkClick r:id="rId2"/>
              </a:rPr>
              <a:t>/</a:t>
            </a:r>
            <a:r>
              <a:rPr lang="sk-SK" sz="2600" dirty="0" smtClean="0"/>
              <a:t> </a:t>
            </a:r>
            <a:endParaRPr lang="sk-SK" sz="2600" dirty="0" smtClean="0"/>
          </a:p>
          <a:p>
            <a:r>
              <a:rPr lang="sk-SK" sz="2600" u="sng" dirty="0" err="1" smtClean="0">
                <a:hlinkClick r:id="rId3"/>
              </a:rPr>
              <a:t>Something</a:t>
            </a:r>
            <a:r>
              <a:rPr lang="sk-SK" sz="2600" dirty="0" smtClean="0"/>
              <a:t> </a:t>
            </a:r>
            <a:r>
              <a:rPr lang="sk-SK" sz="2600" dirty="0" smtClean="0"/>
              <a:t>/</a:t>
            </a:r>
            <a:r>
              <a:rPr lang="sk-SK" sz="2600" dirty="0" err="1" smtClean="0"/>
              <a:t>Boaz</a:t>
            </a:r>
            <a:r>
              <a:rPr lang="sk-SK" sz="2600" dirty="0" smtClean="0"/>
              <a:t> </a:t>
            </a:r>
            <a:r>
              <a:rPr lang="sk-SK" sz="2600" dirty="0" err="1" smtClean="0"/>
              <a:t>Zipper</a:t>
            </a:r>
            <a:r>
              <a:rPr lang="sk-SK" sz="2600" dirty="0" smtClean="0"/>
              <a:t> : kombinácia animácií, citátov spisovateľov</a:t>
            </a:r>
          </a:p>
          <a:p>
            <a:r>
              <a:rPr lang="sk-SK" sz="2600" u="sng" dirty="0" err="1" smtClean="0">
                <a:hlinkClick r:id="rId4"/>
              </a:rPr>
              <a:t>Sampling</a:t>
            </a:r>
            <a:r>
              <a:rPr lang="sk-SK" sz="2600" u="sng" dirty="0" smtClean="0">
                <a:hlinkClick r:id="rId4"/>
              </a:rPr>
              <a:t> </a:t>
            </a:r>
            <a:r>
              <a:rPr lang="sk-SK" sz="2600" u="sng" dirty="0" err="1" smtClean="0">
                <a:hlinkClick r:id="rId4"/>
              </a:rPr>
              <a:t>Broadway</a:t>
            </a:r>
            <a:r>
              <a:rPr lang="sk-SK" sz="2600" u="sng" dirty="0" smtClean="0">
                <a:hlinkClick r:id="rId4"/>
              </a:rPr>
              <a:t> </a:t>
            </a:r>
            <a:r>
              <a:rPr lang="sk-SK" sz="2600" u="sng" dirty="0" smtClean="0"/>
              <a:t> /</a:t>
            </a:r>
            <a:r>
              <a:rPr lang="sk-SK" sz="2600" dirty="0" err="1" smtClean="0"/>
              <a:t>Annetta</a:t>
            </a:r>
            <a:r>
              <a:rPr lang="sk-SK" sz="2600" dirty="0" smtClean="0"/>
              <a:t> </a:t>
            </a:r>
            <a:r>
              <a:rPr lang="sk-SK" sz="2600" dirty="0" err="1" smtClean="0"/>
              <a:t>Weintraub</a:t>
            </a:r>
            <a:r>
              <a:rPr lang="sk-SK" sz="2600" dirty="0" smtClean="0"/>
              <a:t> </a:t>
            </a:r>
            <a:r>
              <a:rPr lang="sk-SK" sz="2600" dirty="0" smtClean="0"/>
              <a:t>video</a:t>
            </a:r>
            <a:r>
              <a:rPr lang="sk-SK" sz="2600" dirty="0" smtClean="0"/>
              <a:t>, </a:t>
            </a:r>
            <a:r>
              <a:rPr lang="sk-SK" sz="2600" dirty="0" smtClean="0"/>
              <a:t>grafika </a:t>
            </a:r>
            <a:r>
              <a:rPr lang="sk-SK" sz="2600" dirty="0" smtClean="0"/>
              <a:t>a zvuk </a:t>
            </a:r>
          </a:p>
          <a:p>
            <a:r>
              <a:rPr lang="sk-SK" sz="2600" dirty="0" smtClean="0"/>
              <a:t>Možná </a:t>
            </a:r>
            <a:r>
              <a:rPr lang="sk-SK" sz="2600" dirty="0" err="1" smtClean="0"/>
              <a:t>nikoliv</a:t>
            </a:r>
            <a:r>
              <a:rPr lang="sk-SK" sz="2600" dirty="0" smtClean="0"/>
              <a:t> doslova </a:t>
            </a:r>
            <a:r>
              <a:rPr lang="sk-SK" sz="2600" dirty="0" smtClean="0"/>
              <a:t>" </a:t>
            </a:r>
            <a:r>
              <a:rPr lang="sk-SK" sz="2600" dirty="0" smtClean="0"/>
              <a:t>je web</a:t>
            </a:r>
          </a:p>
          <a:p>
            <a:r>
              <a:rPr lang="sk-SK" sz="2600" dirty="0" smtClean="0"/>
              <a:t> </a:t>
            </a:r>
            <a:r>
              <a:rPr lang="sk-SK" sz="2600" u="sng" dirty="0" err="1" smtClean="0">
                <a:hlinkClick r:id="rId5"/>
              </a:rPr>
              <a:t>Jesus</a:t>
            </a:r>
            <a:r>
              <a:rPr lang="sk-SK" sz="2600" u="sng" dirty="0" smtClean="0">
                <a:hlinkClick r:id="rId5"/>
              </a:rPr>
              <a:t> </a:t>
            </a:r>
            <a:r>
              <a:rPr lang="sk-SK" sz="2600" u="sng" dirty="0" err="1" smtClean="0">
                <a:hlinkClick r:id="rId5"/>
              </a:rPr>
              <a:t>dress</a:t>
            </a:r>
            <a:r>
              <a:rPr lang="sk-SK" sz="2600" u="sng" dirty="0" smtClean="0">
                <a:hlinkClick r:id="rId5"/>
              </a:rPr>
              <a:t> </a:t>
            </a:r>
            <a:r>
              <a:rPr lang="sk-SK" sz="2600" u="sng" dirty="0" err="1" smtClean="0">
                <a:hlinkClick r:id="rId5"/>
              </a:rPr>
              <a:t>up</a:t>
            </a:r>
            <a:r>
              <a:rPr lang="sk-SK" sz="2600" u="sng" dirty="0" smtClean="0">
                <a:hlinkClick r:id="rId5"/>
              </a:rPr>
              <a:t>!</a:t>
            </a:r>
            <a:r>
              <a:rPr lang="sk-SK" sz="2600" dirty="0" smtClean="0"/>
              <a:t>. : skôr než koláž, </a:t>
            </a:r>
            <a:r>
              <a:rPr lang="sk-SK" sz="2600" dirty="0" err="1" smtClean="0"/>
              <a:t>blasfemická</a:t>
            </a:r>
            <a:r>
              <a:rPr lang="sk-SK" sz="2600" dirty="0" smtClean="0"/>
              <a:t> </a:t>
            </a:r>
            <a:r>
              <a:rPr lang="sk-SK" sz="2600" dirty="0" smtClean="0"/>
              <a:t>"</a:t>
            </a:r>
            <a:r>
              <a:rPr lang="sk-SK" sz="2600" dirty="0" err="1" smtClean="0"/>
              <a:t>vystřihovánka</a:t>
            </a:r>
            <a:r>
              <a:rPr lang="sk-SK" sz="2600" dirty="0" smtClean="0"/>
              <a:t>“  </a:t>
            </a:r>
            <a:r>
              <a:rPr lang="sk-SK" dirty="0" smtClean="0">
                <a:hlinkClick r:id="rId5"/>
              </a:rPr>
              <a:t>http</a:t>
            </a:r>
            <a:r>
              <a:rPr lang="sk-SK" dirty="0" smtClean="0">
                <a:hlinkClick r:id="rId5"/>
              </a:rPr>
              <a:t>://www.jesusdressup.com</a:t>
            </a:r>
            <a:r>
              <a:rPr lang="sk-SK" dirty="0" smtClean="0">
                <a:hlinkClick r:id="rId5"/>
              </a:rPr>
              <a:t>/</a:t>
            </a:r>
            <a:r>
              <a:rPr lang="sk-SK" dirty="0" smtClean="0"/>
              <a:t> </a:t>
            </a:r>
            <a:endParaRPr lang="sk-SK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OD APROPRIÁCIE  K OTVORENÉMU ZDROJU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 dirty="0" smtClean="0"/>
          </a:p>
          <a:p>
            <a:pPr>
              <a:buNone/>
            </a:pPr>
            <a:r>
              <a:rPr lang="sk-SK" sz="1800" dirty="0" smtClean="0"/>
              <a:t>  </a:t>
            </a:r>
          </a:p>
          <a:p>
            <a:r>
              <a:rPr lang="sk-SK" dirty="0" smtClean="0"/>
              <a:t>Michael </a:t>
            </a:r>
            <a:r>
              <a:rPr lang="sk-SK" dirty="0" err="1" smtClean="0"/>
              <a:t>Mandiberg</a:t>
            </a:r>
            <a:r>
              <a:rPr lang="sk-SK" dirty="0" smtClean="0"/>
              <a:t>: </a:t>
            </a:r>
            <a:r>
              <a:rPr lang="sk-SK" dirty="0" err="1" smtClean="0"/>
              <a:t>After</a:t>
            </a:r>
            <a:r>
              <a:rPr lang="sk-SK" dirty="0" smtClean="0"/>
              <a:t> </a:t>
            </a:r>
            <a:r>
              <a:rPr lang="sk-SK" dirty="0" err="1" smtClean="0"/>
              <a:t>Sherrie</a:t>
            </a:r>
            <a:r>
              <a:rPr lang="sk-SK" dirty="0" smtClean="0"/>
              <a:t> </a:t>
            </a:r>
            <a:r>
              <a:rPr lang="sk-SK" dirty="0" err="1" smtClean="0"/>
              <a:t>Levine</a:t>
            </a:r>
            <a:r>
              <a:rPr lang="sk-SK" dirty="0" smtClean="0"/>
              <a:t> 2001 </a:t>
            </a:r>
          </a:p>
          <a:p>
            <a:endParaRPr lang="sk-SK" dirty="0" smtClean="0"/>
          </a:p>
          <a:p>
            <a:pPr lvl="0"/>
            <a:r>
              <a:rPr lang="sk-SK" sz="1800" u="sng" dirty="0" err="1" smtClean="0">
                <a:hlinkClick r:id="rId2" tooltip="www.aftersherrielevine.com"/>
              </a:rPr>
              <a:t>www.aftersherrielevine.com</a:t>
            </a:r>
            <a:endParaRPr lang="sk-SK" sz="1800" dirty="0" smtClean="0"/>
          </a:p>
          <a:p>
            <a:pPr lvl="0"/>
            <a:r>
              <a:rPr lang="sk-SK" sz="1800" u="sng" dirty="0" err="1" smtClean="0">
                <a:hlinkClick r:id="rId3" tooltip="www.afterwalkerevans.com"/>
              </a:rPr>
              <a:t>www.afterwalkerevans.com</a:t>
            </a:r>
            <a:endParaRPr lang="sk-SK" sz="1800" dirty="0" smtClean="0"/>
          </a:p>
          <a:p>
            <a:endParaRPr lang="sk-SK" dirty="0"/>
          </a:p>
        </p:txBody>
      </p:sp>
      <p:pic>
        <p:nvPicPr>
          <p:cNvPr id="11" name="Zástupný symbol obsahu 10" descr="levine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858591" y="1773238"/>
            <a:ext cx="3617817" cy="462438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APROPRIÁCIA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 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    privlastnenie </a:t>
            </a:r>
            <a:r>
              <a:rPr lang="sk-SK" dirty="0" smtClean="0"/>
              <a:t>si cudzieho majetku </a:t>
            </a:r>
            <a:r>
              <a:rPr lang="sk-SK" dirty="0" smtClean="0"/>
              <a:t>alebo vlastníckeho </a:t>
            </a:r>
            <a:r>
              <a:rPr lang="sk-SK" dirty="0" smtClean="0"/>
              <a:t>práva. 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 </a:t>
            </a:r>
            <a:r>
              <a:rPr lang="sk-SK" dirty="0" smtClean="0"/>
              <a:t>    V</a:t>
            </a:r>
            <a:r>
              <a:rPr lang="sk-SK" dirty="0" smtClean="0"/>
              <a:t> kontexte  </a:t>
            </a:r>
            <a:r>
              <a:rPr lang="sk-SK" dirty="0" smtClean="0"/>
              <a:t>umenia: privlastnenie </a:t>
            </a:r>
            <a:r>
              <a:rPr lang="sk-SK" dirty="0" smtClean="0"/>
              <a:t>si iného umeleckého diela, konceptu alebo myšlienky, ktoré sú zasadené do iných súvislostí a použité v novom diele.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Apropriačné</a:t>
            </a:r>
            <a:r>
              <a:rPr lang="sk-SK" dirty="0" smtClean="0"/>
              <a:t> stratégie </a:t>
            </a:r>
            <a:r>
              <a:rPr lang="sk-SK" dirty="0" smtClean="0"/>
              <a:t>avantgardy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 smtClean="0"/>
              <a:t>Fotomontáž: </a:t>
            </a:r>
            <a:r>
              <a:rPr lang="sk-SK" dirty="0" err="1" smtClean="0"/>
              <a:t>John</a:t>
            </a:r>
            <a:r>
              <a:rPr lang="sk-SK" dirty="0" smtClean="0"/>
              <a:t> </a:t>
            </a:r>
            <a:r>
              <a:rPr lang="sk-SK" dirty="0" err="1" smtClean="0"/>
              <a:t>Heartfield</a:t>
            </a:r>
            <a:r>
              <a:rPr lang="sk-SK" dirty="0" smtClean="0"/>
              <a:t> a </a:t>
            </a:r>
            <a:r>
              <a:rPr lang="sk-SK" dirty="0" err="1" smtClean="0"/>
              <a:t>Hannah</a:t>
            </a:r>
            <a:r>
              <a:rPr lang="sk-SK" dirty="0" smtClean="0"/>
              <a:t> </a:t>
            </a:r>
            <a:r>
              <a:rPr lang="sk-SK" dirty="0" err="1" smtClean="0"/>
              <a:t>Höchová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Koláž: </a:t>
            </a:r>
            <a:r>
              <a:rPr lang="sk-SK" dirty="0" err="1" smtClean="0"/>
              <a:t>Hans</a:t>
            </a:r>
            <a:r>
              <a:rPr lang="sk-SK" dirty="0" smtClean="0"/>
              <a:t> </a:t>
            </a:r>
            <a:r>
              <a:rPr lang="sk-SK" dirty="0" err="1" smtClean="0"/>
              <a:t>Arp</a:t>
            </a:r>
            <a:r>
              <a:rPr lang="sk-SK" dirty="0" smtClean="0"/>
              <a:t>, Kurt </a:t>
            </a:r>
            <a:r>
              <a:rPr lang="sk-SK" dirty="0" err="1" smtClean="0"/>
              <a:t>Schwitters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Asambláž</a:t>
            </a:r>
            <a:r>
              <a:rPr lang="sk-SK" dirty="0" smtClean="0"/>
              <a:t>: </a:t>
            </a:r>
            <a:r>
              <a:rPr lang="sk-SK" dirty="0" err="1" smtClean="0"/>
              <a:t>Raoul</a:t>
            </a:r>
            <a:r>
              <a:rPr lang="sk-SK" dirty="0" smtClean="0"/>
              <a:t> </a:t>
            </a:r>
            <a:r>
              <a:rPr lang="sk-SK" dirty="0" err="1" smtClean="0"/>
              <a:t>Hausmann</a:t>
            </a:r>
            <a:r>
              <a:rPr lang="sk-SK" dirty="0" smtClean="0"/>
              <a:t>, </a:t>
            </a:r>
            <a:r>
              <a:rPr lang="sk-SK" dirty="0" err="1" smtClean="0"/>
              <a:t>Johannes</a:t>
            </a:r>
            <a:r>
              <a:rPr lang="sk-SK" dirty="0" smtClean="0"/>
              <a:t> </a:t>
            </a:r>
            <a:r>
              <a:rPr lang="sk-SK" dirty="0" err="1" smtClean="0"/>
              <a:t>Baader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Readymade</a:t>
            </a:r>
            <a:r>
              <a:rPr lang="sk-SK" dirty="0" smtClean="0"/>
              <a:t>: Marcel </a:t>
            </a:r>
            <a:r>
              <a:rPr lang="sk-SK" dirty="0" err="1" smtClean="0"/>
              <a:t>Duchamp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Politická akcia a </a:t>
            </a:r>
            <a:r>
              <a:rPr lang="sk-SK" dirty="0" err="1" smtClean="0"/>
              <a:t>performance</a:t>
            </a:r>
            <a:endParaRPr lang="sk-SK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fotomontáž</a:t>
            </a:r>
            <a:endParaRPr lang="sk-SK" dirty="0"/>
          </a:p>
        </p:txBody>
      </p:sp>
      <p:pic>
        <p:nvPicPr>
          <p:cNvPr id="4" name="Zástupný symbol obsahu 3" descr="Hannah Hochová dadaisticky_re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9" y="1412776"/>
            <a:ext cx="4286800" cy="5393071"/>
          </a:xfrm>
        </p:spPr>
      </p:pic>
      <p:sp>
        <p:nvSpPr>
          <p:cNvPr id="5" name="Obdĺžnik 4"/>
          <p:cNvSpPr/>
          <p:nvPr/>
        </p:nvSpPr>
        <p:spPr>
          <a:xfrm>
            <a:off x="6444208" y="2204864"/>
            <a:ext cx="26997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err="1" smtClean="0"/>
              <a:t>Hannah</a:t>
            </a:r>
            <a:r>
              <a:rPr lang="sk-SK" dirty="0" smtClean="0"/>
              <a:t> </a:t>
            </a:r>
            <a:r>
              <a:rPr lang="sk-SK" dirty="0" err="1" smtClean="0"/>
              <a:t>Höchová</a:t>
            </a:r>
            <a:r>
              <a:rPr lang="sk-SK" dirty="0" smtClean="0"/>
              <a:t>:</a:t>
            </a:r>
          </a:p>
          <a:p>
            <a:r>
              <a:rPr lang="sk-SK" dirty="0" smtClean="0"/>
              <a:t>R</a:t>
            </a:r>
            <a:r>
              <a:rPr lang="sk-SK" i="1" dirty="0" smtClean="0"/>
              <a:t>ez dadaistickým </a:t>
            </a:r>
          </a:p>
          <a:p>
            <a:r>
              <a:rPr lang="sk-SK" i="1" dirty="0" smtClean="0"/>
              <a:t>kuchynským nožom </a:t>
            </a:r>
          </a:p>
          <a:p>
            <a:r>
              <a:rPr lang="sk-SK" i="1" dirty="0"/>
              <a:t>p</a:t>
            </a:r>
            <a:r>
              <a:rPr lang="sk-SK" i="1" dirty="0" smtClean="0"/>
              <a:t>oslednou nemeckou</a:t>
            </a:r>
          </a:p>
          <a:p>
            <a:r>
              <a:rPr lang="sk-SK" i="1" dirty="0" smtClean="0"/>
              <a:t> </a:t>
            </a:r>
            <a:r>
              <a:rPr lang="sk-SK" i="1" dirty="0" err="1" smtClean="0"/>
              <a:t>výmarskou</a:t>
            </a:r>
            <a:r>
              <a:rPr lang="sk-SK" i="1" dirty="0" smtClean="0"/>
              <a:t> kultúrnou </a:t>
            </a:r>
          </a:p>
          <a:p>
            <a:r>
              <a:rPr lang="sk-SK" i="1" dirty="0" smtClean="0"/>
              <a:t>epochou pivného </a:t>
            </a:r>
          </a:p>
          <a:p>
            <a:r>
              <a:rPr lang="sk-SK" i="1" dirty="0" smtClean="0"/>
              <a:t>brucha</a:t>
            </a:r>
            <a:r>
              <a:rPr lang="sk-SK" dirty="0" smtClean="0"/>
              <a:t> (1920</a:t>
            </a:r>
            <a:endParaRPr lang="sk-SK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fotomontáž</a:t>
            </a:r>
            <a:endParaRPr lang="sk-SK" dirty="0"/>
          </a:p>
        </p:txBody>
      </p:sp>
      <p:pic>
        <p:nvPicPr>
          <p:cNvPr id="4" name="Zástupný symbol obsahu 3" descr="hitler_Heartfiel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6042" y="1484784"/>
            <a:ext cx="4074685" cy="5373216"/>
          </a:xfrm>
        </p:spPr>
      </p:pic>
      <p:sp>
        <p:nvSpPr>
          <p:cNvPr id="5" name="Obdĺžnik 4"/>
          <p:cNvSpPr/>
          <p:nvPr/>
        </p:nvSpPr>
        <p:spPr>
          <a:xfrm>
            <a:off x="6444208" y="2996952"/>
            <a:ext cx="2699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err="1" smtClean="0"/>
              <a:t>John</a:t>
            </a:r>
            <a:r>
              <a:rPr lang="sk-SK" dirty="0" smtClean="0"/>
              <a:t> </a:t>
            </a:r>
            <a:r>
              <a:rPr lang="sk-SK" dirty="0" err="1" smtClean="0"/>
              <a:t>Heartfield</a:t>
            </a:r>
            <a:r>
              <a:rPr lang="sk-SK" dirty="0" smtClean="0"/>
              <a:t>: </a:t>
            </a:r>
          </a:p>
          <a:p>
            <a:r>
              <a:rPr lang="sk-SK" i="1" dirty="0" smtClean="0"/>
              <a:t>Nadčlovek. Adolf </a:t>
            </a:r>
            <a:endParaRPr lang="sk-SK" i="1" dirty="0"/>
          </a:p>
          <a:p>
            <a:r>
              <a:rPr lang="sk-SK" i="1" dirty="0"/>
              <a:t>p</a:t>
            </a:r>
            <a:r>
              <a:rPr lang="sk-SK" i="1" dirty="0" smtClean="0"/>
              <a:t>rehĺta zlato, ale</a:t>
            </a:r>
          </a:p>
          <a:p>
            <a:r>
              <a:rPr lang="sk-SK" i="1" dirty="0" smtClean="0"/>
              <a:t>má plechovú hubu</a:t>
            </a:r>
            <a:r>
              <a:rPr lang="sk-SK" dirty="0" smtClean="0"/>
              <a:t> (1932</a:t>
            </a:r>
            <a:endParaRPr lang="sk-SK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koláž</a:t>
            </a:r>
            <a:endParaRPr lang="sk-SK" dirty="0"/>
          </a:p>
        </p:txBody>
      </p:sp>
      <p:pic>
        <p:nvPicPr>
          <p:cNvPr id="4" name="Zástupný symbol obsahu 3" descr="HANS ARP Náhoda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412776"/>
            <a:ext cx="4279563" cy="5405246"/>
          </a:xfrm>
        </p:spPr>
      </p:pic>
      <p:sp>
        <p:nvSpPr>
          <p:cNvPr id="5" name="Obdĺžnik 4"/>
          <p:cNvSpPr/>
          <p:nvPr/>
        </p:nvSpPr>
        <p:spPr>
          <a:xfrm>
            <a:off x="6012160" y="2708920"/>
            <a:ext cx="2808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err="1" smtClean="0"/>
              <a:t>Hans</a:t>
            </a:r>
            <a:r>
              <a:rPr lang="sk-SK" dirty="0" smtClean="0"/>
              <a:t> ARP. </a:t>
            </a:r>
          </a:p>
          <a:p>
            <a:r>
              <a:rPr lang="sk-SK" dirty="0" smtClean="0"/>
              <a:t>Upravené </a:t>
            </a:r>
            <a:r>
              <a:rPr lang="sk-SK" dirty="0"/>
              <a:t>podľa zákonov náhody 1917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koláž</a:t>
            </a:r>
            <a:endParaRPr lang="sk-SK" dirty="0"/>
          </a:p>
        </p:txBody>
      </p:sp>
      <p:pic>
        <p:nvPicPr>
          <p:cNvPr id="7" name="Zástupný symbol obsahu 6" descr="Merz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72816"/>
            <a:ext cx="3810000" cy="3143250"/>
          </a:xfrm>
        </p:spPr>
      </p:pic>
      <p:pic>
        <p:nvPicPr>
          <p:cNvPr id="8" name="Zástupný symbol obsahu 7" descr="Merzbil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28777" y="1773239"/>
            <a:ext cx="3271615" cy="4114056"/>
          </a:xfrm>
        </p:spPr>
      </p:pic>
      <p:sp>
        <p:nvSpPr>
          <p:cNvPr id="9" name="Obdĺžnik 8"/>
          <p:cNvSpPr/>
          <p:nvPr/>
        </p:nvSpPr>
        <p:spPr>
          <a:xfrm>
            <a:off x="4860032" y="59492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/>
              <a:t>Kurt </a:t>
            </a:r>
            <a:r>
              <a:rPr lang="de-DE" dirty="0" err="1" smtClean="0"/>
              <a:t>Schwitters</a:t>
            </a:r>
            <a:r>
              <a:rPr lang="de-DE" dirty="0" smtClean="0"/>
              <a:t>, </a:t>
            </a:r>
            <a:r>
              <a:rPr lang="de-DE" dirty="0" err="1" smtClean="0"/>
              <a:t>Merzbild</a:t>
            </a:r>
            <a:r>
              <a:rPr lang="de-DE" dirty="0" smtClean="0"/>
              <a:t> 46 A. 1921</a:t>
            </a:r>
            <a:endParaRPr lang="de-DE" dirty="0"/>
          </a:p>
        </p:txBody>
      </p:sp>
      <p:sp>
        <p:nvSpPr>
          <p:cNvPr id="10" name="Obdĺžnik 9"/>
          <p:cNvSpPr/>
          <p:nvPr/>
        </p:nvSpPr>
        <p:spPr>
          <a:xfrm>
            <a:off x="179512" y="60212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/>
              <a:t>Kurt </a:t>
            </a:r>
            <a:r>
              <a:rPr lang="de-DE" dirty="0" err="1" smtClean="0"/>
              <a:t>Schwitters</a:t>
            </a:r>
            <a:r>
              <a:rPr lang="sk-SK" dirty="0" smtClean="0"/>
              <a:t> </a:t>
            </a:r>
            <a:r>
              <a:rPr lang="sk-SK" dirty="0" err="1" smtClean="0"/>
              <a:t>Merzbild</a:t>
            </a:r>
            <a:r>
              <a:rPr lang="sk-SK" dirty="0" smtClean="0"/>
              <a:t> 29A</a:t>
            </a:r>
            <a:endParaRPr lang="de-D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asambláž</a:t>
            </a:r>
            <a:endParaRPr lang="sk-SK" dirty="0"/>
          </a:p>
        </p:txBody>
      </p:sp>
      <p:pic>
        <p:nvPicPr>
          <p:cNvPr id="7" name="Zástupný symbol obsahu 6" descr="hausman mechanicka hlav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3688" y="1774825"/>
            <a:ext cx="3376624" cy="4625975"/>
          </a:xfrm>
        </p:spPr>
      </p:pic>
      <p:sp>
        <p:nvSpPr>
          <p:cNvPr id="8" name="Obdĺžnik 7"/>
          <p:cNvSpPr/>
          <p:nvPr/>
        </p:nvSpPr>
        <p:spPr>
          <a:xfrm>
            <a:off x="6300192" y="2924944"/>
            <a:ext cx="2843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err="1" smtClean="0"/>
              <a:t>Raoul</a:t>
            </a:r>
            <a:r>
              <a:rPr lang="sk-SK" dirty="0" smtClean="0"/>
              <a:t> </a:t>
            </a:r>
            <a:r>
              <a:rPr lang="sk-SK" dirty="0" err="1" smtClean="0"/>
              <a:t>Hausmann</a:t>
            </a:r>
            <a:r>
              <a:rPr lang="sk-SK" dirty="0" smtClean="0"/>
              <a:t>: Mechanická hlava: Duch našej doby. 1920</a:t>
            </a:r>
            <a:endParaRPr lang="sk-SK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asambláž</a:t>
            </a:r>
            <a:endParaRPr lang="sk-SK" dirty="0"/>
          </a:p>
        </p:txBody>
      </p:sp>
      <p:pic>
        <p:nvPicPr>
          <p:cNvPr id="4" name="Zástupný symbol obsahu 3" descr="dio dada dra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445584"/>
            <a:ext cx="3799157" cy="5361713"/>
          </a:xfrm>
        </p:spPr>
      </p:pic>
      <p:sp>
        <p:nvSpPr>
          <p:cNvPr id="5" name="Obdĺžnik 4"/>
          <p:cNvSpPr/>
          <p:nvPr/>
        </p:nvSpPr>
        <p:spPr>
          <a:xfrm>
            <a:off x="5724128" y="2708920"/>
            <a:ext cx="3419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err="1" smtClean="0"/>
              <a:t>Johannes</a:t>
            </a:r>
            <a:r>
              <a:rPr lang="sk-SK" dirty="0" smtClean="0"/>
              <a:t> </a:t>
            </a:r>
            <a:r>
              <a:rPr lang="sk-SK" dirty="0" err="1" smtClean="0"/>
              <a:t>Baader</a:t>
            </a:r>
            <a:r>
              <a:rPr lang="sk-SK" dirty="0" smtClean="0"/>
              <a:t>: </a:t>
            </a:r>
          </a:p>
          <a:p>
            <a:r>
              <a:rPr lang="sk-SK" i="1" dirty="0" smtClean="0"/>
              <a:t>Veľké </a:t>
            </a:r>
            <a:r>
              <a:rPr lang="sk-SK" i="1" dirty="0" err="1" smtClean="0"/>
              <a:t>plasto-dio-dada-drama</a:t>
            </a:r>
            <a:r>
              <a:rPr lang="sk-SK" dirty="0" smtClean="0"/>
              <a:t>,</a:t>
            </a:r>
          </a:p>
          <a:p>
            <a:r>
              <a:rPr lang="sk-SK" dirty="0" smtClean="0"/>
              <a:t>Rozmery nedostupné,</a:t>
            </a:r>
          </a:p>
          <a:p>
            <a:r>
              <a:rPr lang="sk-SK" dirty="0" smtClean="0"/>
              <a:t>Zničené</a:t>
            </a:r>
          </a:p>
          <a:p>
            <a:r>
              <a:rPr lang="sk-SK" dirty="0" smtClean="0"/>
              <a:t>Fotografia z Prvej medzinárodnej dadaistickej výstav y.</a:t>
            </a:r>
            <a:endParaRPr lang="sk-SK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291</TotalTime>
  <Words>244</Words>
  <Application>Microsoft Office PowerPoint</Application>
  <PresentationFormat>Prezentácia na obrazovke (4:3)</PresentationFormat>
  <Paragraphs>81</Paragraphs>
  <Slides>17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18" baseType="lpstr">
      <vt:lpstr>Modul</vt:lpstr>
      <vt:lpstr>Dadaistické stratégie v NMA  </vt:lpstr>
      <vt:lpstr>APROPRIÁCIA</vt:lpstr>
      <vt:lpstr>Apropriačné stratégie avantgardy</vt:lpstr>
      <vt:lpstr>fotomontáž</vt:lpstr>
      <vt:lpstr>fotomontáž</vt:lpstr>
      <vt:lpstr>koláž</vt:lpstr>
      <vt:lpstr>koláž</vt:lpstr>
      <vt:lpstr>asambláž</vt:lpstr>
      <vt:lpstr>asambláž</vt:lpstr>
      <vt:lpstr>Readymades_objet trouvé</vt:lpstr>
      <vt:lpstr>Readymades_objet  trouvé</vt:lpstr>
      <vt:lpstr>Mail art</vt:lpstr>
      <vt:lpstr>Dot.com mánia</vt:lpstr>
      <vt:lpstr>Dot.com mánia</vt:lpstr>
      <vt:lpstr>Snímka 15</vt:lpstr>
      <vt:lpstr>Snímka 16</vt:lpstr>
      <vt:lpstr>OD APROPRIÁCIE  K OTVORENÉMU ZDROJU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Dadaistické stratégie v NMA</dc:title>
  <dc:creator>Evilsister</dc:creator>
  <cp:lastModifiedBy>Evilsister</cp:lastModifiedBy>
  <cp:revision>33</cp:revision>
  <dcterms:created xsi:type="dcterms:W3CDTF">2012-03-27T11:12:09Z</dcterms:created>
  <dcterms:modified xsi:type="dcterms:W3CDTF">2012-03-27T16:03:40Z</dcterms:modified>
</cp:coreProperties>
</file>