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0" r:id="rId13"/>
    <p:sldId id="281" r:id="rId14"/>
    <p:sldId id="282" r:id="rId15"/>
    <p:sldId id="270" r:id="rId16"/>
    <p:sldId id="279" r:id="rId17"/>
    <p:sldId id="284" r:id="rId18"/>
    <p:sldId id="285" r:id="rId19"/>
    <p:sldId id="286" r:id="rId20"/>
    <p:sldId id="287" r:id="rId21"/>
    <p:sldId id="288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283" r:id="rId34"/>
    <p:sldId id="278" r:id="rId3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75" d="100"/>
          <a:sy n="75" d="100"/>
        </p:scale>
        <p:origin x="-125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pPr/>
              <a:t>23. 4. 2012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pPr/>
              <a:t>23. 4. 2012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pPr/>
              <a:t>23. 4. 2012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pPr/>
              <a:t>23. 4. 2012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pPr/>
              <a:t>23. 4. 2012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pPr/>
              <a:t>23. 4. 2012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pPr/>
              <a:t>23. 4. 2012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pPr/>
              <a:t>23. 4. 2012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pPr/>
              <a:t>23. 4. 2012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F4B-870C-4FBD-9AE4-81E5638A90D7}" type="datetimeFigureOut">
              <a:rPr lang="sk-SK" smtClean="0"/>
              <a:pPr/>
              <a:t>23. 4. 2012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80C1-D133-4DFA-BF58-8E9037C2E0F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A3CEF4B-870C-4FBD-9AE4-81E5638A90D7}" type="datetimeFigureOut">
              <a:rPr lang="sk-SK" smtClean="0"/>
              <a:pPr/>
              <a:t>23. 4. 2012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5E80C1-D133-4DFA-BF58-8E9037C2E0F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A3CEF4B-870C-4FBD-9AE4-81E5638A90D7}" type="datetimeFigureOut">
              <a:rPr lang="sk-SK" smtClean="0"/>
              <a:pPr/>
              <a:t>23. 4. 2012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5E80C1-D133-4DFA-BF58-8E9037C2E0F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Gv7F_S-rY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0100101110101101.org/home/reenactments/performance-burden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tycok.tv/lang/cs-cz/1453/traumwerk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tycok.tv/lang/cs-cz/1453/traumwer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0100101110101101.org/home/nofun/index.html" TargetMode="External"/><Relationship Id="rId2" Type="http://schemas.openxmlformats.org/officeDocument/2006/relationships/hyperlink" Target="http://www.0100101110101101.org/home/nikeground/vide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0100101110101101.org/home/mygeneration/index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yarcangel.com/things-i-made/ishotandywarhol/" TargetMode="External"/><Relationship Id="rId2" Type="http://schemas.openxmlformats.org/officeDocument/2006/relationships/hyperlink" Target="http://www.youtube.com/watch?v=ZkkJaqBbXV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--rock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yboyfriendcamebackfromth.ewar.ru/" TargetMode="External"/><Relationship Id="rId2" Type="http://schemas.openxmlformats.org/officeDocument/2006/relationships/hyperlink" Target="http://www.teleportacia.org/war/war2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esk.nl/~zone/386DX/386DX_liv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asylife.org/386dx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3.hu/collection/form/" TargetMode="External"/><Relationship Id="rId2" Type="http://schemas.openxmlformats.org/officeDocument/2006/relationships/hyperlink" Target="http://www.easylif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sk.nl/~you/turnoff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-s-g.org/P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ylife.org/netar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atoland.org/shredder" TargetMode="External"/><Relationship Id="rId2" Type="http://schemas.openxmlformats.org/officeDocument/2006/relationships/hyperlink" Target="http://potatoland.org/landfil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iusoon.com/dat/2011/07/06/feed-2001-by-mark-napier/" TargetMode="External"/><Relationship Id="rId4" Type="http://schemas.openxmlformats.org/officeDocument/2006/relationships/hyperlink" Target="http://potatoland.org/feed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rtive.org/index.php/net-art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0100101110101101.org./home/life_sharin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asticenthusiastic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jacksonpollock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mariosleeping.com/" TargetMode="External"/><Relationship Id="rId2" Type="http://schemas.openxmlformats.org/officeDocument/2006/relationships/hyperlink" Target="http://vimeo.com/309947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1Ih5lojEL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idm.aku.sk/stanislav-veselovsky/moviegam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rtport.whitney.org/collection/davis/" TargetMode="External"/><Relationship Id="rId2" Type="http://schemas.openxmlformats.org/officeDocument/2006/relationships/hyperlink" Target="http://interartive.org/index.php/net-ar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bad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slade/slide/docs/thapmov.html" TargetMode="External"/><Relationship Id="rId2" Type="http://schemas.openxmlformats.org/officeDocument/2006/relationships/hyperlink" Target="http://www.ucl.ac.uk/slade/slide/docs/tha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iggerhappy.org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cmap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ational.org/heath/london/front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judmila.org/~vuk/ascii/fil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DGktK6OxfJI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afe.com/getty/table.html" TargetMode="External"/><Relationship Id="rId3" Type="http://schemas.openxmlformats.org/officeDocument/2006/relationships/hyperlink" Target="http://www.flong.com/projects/telesymphony/" TargetMode="External"/><Relationship Id="rId7" Type="http://schemas.openxmlformats.org/officeDocument/2006/relationships/hyperlink" Target="http://turbulence.org/Works/Distance" TargetMode="External"/><Relationship Id="rId2" Type="http://schemas.openxmlformats.org/officeDocument/2006/relationships/hyperlink" Target="http://bookchin.net/projects/intrud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rbulence.org/Works/Distance/fps.html" TargetMode="External"/><Relationship Id="rId5" Type="http://schemas.openxmlformats.org/officeDocument/2006/relationships/hyperlink" Target="http://www.yhchang.com/" TargetMode="External"/><Relationship Id="rId4" Type="http://schemas.openxmlformats.org/officeDocument/2006/relationships/hyperlink" Target="http://www.yhchang.com/DAKOTA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xbrno.cz/tedxbrno-2010/zaznamy-vystoupeni/jakub-macek-internet-a-nova-media-jaka-revoluce-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tican.va/" TargetMode="External"/><Relationship Id="rId2" Type="http://schemas.openxmlformats.org/officeDocument/2006/relationships/hyperlink" Target="http://www.0100101110101101.org/home/vaticano.org/spoof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0100101110101101.org/home/darko_maver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0100101110101101.org/home/hybrids/hybrids.html" TargetMode="External"/><Relationship Id="rId2" Type="http://schemas.openxmlformats.org/officeDocument/2006/relationships/hyperlink" Target="http://www.0100101110101101.org/home/hybrids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0100101110101101.org/home/copies/art.teleportacia.org/index.html" TargetMode="External"/><Relationship Id="rId2" Type="http://schemas.openxmlformats.org/officeDocument/2006/relationships/hyperlink" Target="http://www.0100101110101101.org/home/copies/hell.com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0100101110101101.org/home/copies/jodi.org/index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0100101110101101.org/home/nikeground/video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0100101110101101.org/home/reenactments/performance-abramovic.html" TargetMode="External"/><Relationship Id="rId2" Type="http://schemas.openxmlformats.org/officeDocument/2006/relationships/hyperlink" Target="http://www.youtube.com/watch?v=QgeF7tOks4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Stratégie </a:t>
            </a:r>
            <a:r>
              <a:rPr lang="sk-SK" dirty="0"/>
              <a:t>v </a:t>
            </a:r>
            <a:r>
              <a:rPr lang="sk-SK" dirty="0" smtClean="0"/>
              <a:t>NMA II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OD APROPRIÁCIE  K OTVORENÉMU ZDROJU    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export-tap-and-tou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7164288" cy="537321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REENACTMENTS in </a:t>
            </a:r>
            <a:r>
              <a:rPr lang="sk-SK" dirty="0" err="1" smtClean="0"/>
              <a:t>Second</a:t>
            </a:r>
            <a:r>
              <a:rPr lang="sk-SK" dirty="0" smtClean="0"/>
              <a:t> Life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8219256" cy="537321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Touch cinema</a:t>
            </a:r>
            <a:r>
              <a:rPr lang="sk-SK" dirty="0" smtClean="0"/>
              <a:t> </a:t>
            </a:r>
            <a:r>
              <a:rPr lang="fr-FR" dirty="0" smtClean="0"/>
              <a:t> </a:t>
            </a:r>
            <a:endParaRPr lang="sk-SK" dirty="0" smtClean="0"/>
          </a:p>
          <a:p>
            <a:r>
              <a:rPr lang="fr-FR" dirty="0" smtClean="0"/>
              <a:t>Valie Export 1968</a:t>
            </a:r>
            <a:r>
              <a:rPr lang="sk-SK" dirty="0" smtClean="0"/>
              <a:t>-71</a:t>
            </a:r>
          </a:p>
          <a:p>
            <a:r>
              <a:rPr lang="fr-FR" dirty="0" smtClean="0"/>
              <a:t> </a:t>
            </a:r>
            <a:r>
              <a:rPr lang="sk-SK" sz="2400" dirty="0" smtClean="0">
                <a:hlinkClick r:id="rId3"/>
              </a:rPr>
              <a:t>http://www.youtube.com/watch?v=JGv7F_S-rYk</a:t>
            </a:r>
            <a:r>
              <a:rPr lang="sk-SK" sz="2400" dirty="0" smtClean="0"/>
              <a:t> 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1700" dirty="0" smtClean="0"/>
              <a:t>http://www.0100101110101101.org/home/reenactments/performance-export.html</a:t>
            </a:r>
            <a:endParaRPr lang="sk-SK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REENACTMENTS in </a:t>
            </a:r>
            <a:r>
              <a:rPr lang="sk-SK" dirty="0" err="1" smtClean="0"/>
              <a:t>Second</a:t>
            </a:r>
            <a:r>
              <a:rPr lang="sk-SK" dirty="0" smtClean="0"/>
              <a:t>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k-SK" sz="2000" dirty="0" smtClean="0"/>
          </a:p>
          <a:p>
            <a:r>
              <a:rPr lang="sk-SK" sz="2000" b="1" dirty="0" err="1" smtClean="0"/>
              <a:t>Chris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Burden</a:t>
            </a:r>
            <a:r>
              <a:rPr lang="sk-SK" sz="2000" b="1" dirty="0" smtClean="0"/>
              <a:t> : </a:t>
            </a:r>
            <a:r>
              <a:rPr lang="sk-SK" sz="2000" b="1" dirty="0" err="1" smtClean="0"/>
              <a:t>Shoot</a:t>
            </a:r>
            <a:r>
              <a:rPr lang="sk-SK" sz="2000" b="1" dirty="0" smtClean="0"/>
              <a:t>, 1971 </a:t>
            </a:r>
            <a:endParaRPr lang="sk-SK" sz="2000" dirty="0" smtClean="0"/>
          </a:p>
          <a:p>
            <a:r>
              <a:rPr lang="sk-SK" sz="2000" dirty="0" smtClean="0"/>
              <a:t>http://www.youtube.com/watch?v=JE5u3ThYyl4</a:t>
            </a:r>
            <a:endParaRPr lang="sk-SK" sz="20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355976" y="1773936"/>
            <a:ext cx="4464496" cy="4623816"/>
          </a:xfrm>
        </p:spPr>
        <p:txBody>
          <a:bodyPr/>
          <a:lstStyle/>
          <a:p>
            <a:r>
              <a:rPr lang="en-US" sz="2000" dirty="0" smtClean="0"/>
              <a:t>0100101110101101.ORG</a:t>
            </a:r>
            <a:br>
              <a:rPr lang="en-US" sz="2000" dirty="0" smtClean="0"/>
            </a:br>
            <a:r>
              <a:rPr lang="en-US" sz="2000" b="1" dirty="0" smtClean="0"/>
              <a:t>Reenactment of Chris Burden's </a:t>
            </a:r>
            <a:r>
              <a:rPr lang="en-US" sz="2000" b="1" i="1" dirty="0" smtClean="0"/>
              <a:t>Shoot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dirty="0" smtClean="0"/>
              <a:t>2007</a:t>
            </a:r>
            <a:r>
              <a:rPr lang="sk-SK" sz="2000" dirty="0" smtClean="0"/>
              <a:t>, </a:t>
            </a:r>
            <a:r>
              <a:rPr lang="en-US" sz="2000" dirty="0" smtClean="0"/>
              <a:t>Synthetic Performance</a:t>
            </a:r>
            <a:endParaRPr lang="sk-SK" sz="2000" dirty="0" smtClean="0"/>
          </a:p>
          <a:p>
            <a:endParaRPr lang="sk-SK" sz="2000" dirty="0" smtClean="0"/>
          </a:p>
          <a:p>
            <a:r>
              <a:rPr lang="en-US" sz="2000" dirty="0" smtClean="0">
                <a:hlinkClick r:id="rId2"/>
              </a:rPr>
              <a:t>http://www.0100101110101101.org/home/reenactments/performance-burden.html</a:t>
            </a:r>
            <a:r>
              <a:rPr lang="sk-SK" sz="2000" dirty="0" smtClean="0"/>
              <a:t> </a:t>
            </a:r>
            <a:endParaRPr lang="en-US" sz="2000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Second</a:t>
            </a:r>
            <a:r>
              <a:rPr lang="sk-SK" dirty="0" smtClean="0"/>
              <a:t> Life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5266928" cy="4623816"/>
          </a:xfrm>
        </p:spPr>
        <p:txBody>
          <a:bodyPr/>
          <a:lstStyle/>
          <a:p>
            <a:r>
              <a:rPr lang="sk-SK" dirty="0" smtClean="0"/>
              <a:t>Matej </a:t>
            </a:r>
            <a:r>
              <a:rPr lang="sk-SK" dirty="0" err="1" smtClean="0"/>
              <a:t>Vakula</a:t>
            </a:r>
            <a:r>
              <a:rPr lang="sk-SK" dirty="0" smtClean="0"/>
              <a:t>: </a:t>
            </a:r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dirty="0" err="1" smtClean="0"/>
              <a:t>Videoinštalácia</a:t>
            </a:r>
            <a:r>
              <a:rPr lang="sk-SK" dirty="0" smtClean="0"/>
              <a:t> Československo – </a:t>
            </a:r>
            <a:r>
              <a:rPr lang="sk-SK" dirty="0" err="1" smtClean="0"/>
              <a:t>Second</a:t>
            </a:r>
            <a:r>
              <a:rPr lang="sk-SK" dirty="0" smtClean="0"/>
              <a:t> Life</a:t>
            </a:r>
            <a:endParaRPr lang="sk-SK" dirty="0" smtClean="0">
              <a:hlinkClick r:id="rId2"/>
            </a:endParaRPr>
          </a:p>
          <a:p>
            <a:endParaRPr lang="sk-SK" dirty="0" smtClean="0">
              <a:hlinkClick r:id="rId2"/>
            </a:endParaRPr>
          </a:p>
          <a:p>
            <a:r>
              <a:rPr lang="sk-SK" dirty="0" smtClean="0">
                <a:hlinkClick r:id="rId2"/>
              </a:rPr>
              <a:t>http://artycok.tv/lang/cs-cz/1453/traumwerk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8" name="Zástupný symbol obsahu 7" descr="clanok_fo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988840"/>
            <a:ext cx="2371725" cy="28575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Portfolio_CSSL_Skrina_fot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6223"/>
            <a:ext cx="3635896" cy="5431777"/>
          </a:xfrm>
        </p:spPr>
      </p:pic>
      <p:pic>
        <p:nvPicPr>
          <p:cNvPr id="6" name="Zástupný symbol obsahu 5" descr="Portfolio_CSSL_VystavaSL_foto_4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22056" y="2276872"/>
            <a:ext cx="5521944" cy="328498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2" descr="C:\Users\Evilsister\Desktop\Temp_Portfolio_CSSL_VystavaSL_Party_RL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440" y="1546502"/>
            <a:ext cx="7566992" cy="505085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3995936" y="6021288"/>
            <a:ext cx="442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3"/>
              </a:rPr>
              <a:t>http://artycok.tv/lang/cs-cz/1453/traumwerk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0100101110101101.org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 Fun</a:t>
            </a:r>
            <a:r>
              <a:rPr lang="sk-SK" dirty="0" smtClean="0"/>
              <a:t>, </a:t>
            </a:r>
            <a:r>
              <a:rPr lang="it-IT" dirty="0" smtClean="0"/>
              <a:t>2010</a:t>
            </a:r>
            <a:r>
              <a:rPr lang="sk-SK" dirty="0" smtClean="0"/>
              <a:t>, </a:t>
            </a:r>
            <a:r>
              <a:rPr lang="it-IT" dirty="0" smtClean="0"/>
              <a:t>Online Performance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http://www.0100101110101101.org/home/nofun/index.html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en-US" dirty="0" smtClean="0"/>
              <a:t>My Generation</a:t>
            </a:r>
            <a:r>
              <a:rPr lang="sk-SK" dirty="0" smtClean="0"/>
              <a:t>, </a:t>
            </a:r>
            <a:r>
              <a:rPr lang="en-US" dirty="0" smtClean="0"/>
              <a:t>2010</a:t>
            </a:r>
            <a:r>
              <a:rPr lang="sk-SK" dirty="0" smtClean="0"/>
              <a:t>, </a:t>
            </a:r>
            <a:r>
              <a:rPr lang="en-US" dirty="0" smtClean="0"/>
              <a:t>Video collage, broken computer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http://www.0100101110101101.org/home/mygeneration/index.html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NMA: </a:t>
            </a:r>
            <a:br>
              <a:rPr lang="sk-SK" dirty="0" smtClean="0"/>
            </a:br>
            <a:r>
              <a:rPr lang="sk-SK" sz="3600" dirty="0" smtClean="0"/>
              <a:t>OD APROPRIÁCIE  K OTVORENÉMU ZDROJU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r>
              <a:rPr lang="sk-SK" dirty="0" smtClean="0"/>
              <a:t> </a:t>
            </a:r>
            <a:r>
              <a:rPr lang="sk-SK" dirty="0" err="1" smtClean="0"/>
              <a:t>Cory</a:t>
            </a:r>
            <a:r>
              <a:rPr lang="sk-SK" dirty="0" smtClean="0"/>
              <a:t> </a:t>
            </a:r>
            <a:r>
              <a:rPr lang="sk-SK" dirty="0" err="1" smtClean="0"/>
              <a:t>Arcangel</a:t>
            </a:r>
            <a:r>
              <a:rPr lang="sk-SK" dirty="0" smtClean="0"/>
              <a:t>:</a:t>
            </a:r>
          </a:p>
          <a:p>
            <a:r>
              <a:rPr lang="sk-SK" dirty="0" smtClean="0"/>
              <a:t> Super </a:t>
            </a:r>
            <a:r>
              <a:rPr lang="sk-SK" dirty="0" err="1" smtClean="0"/>
              <a:t>Mario</a:t>
            </a:r>
            <a:r>
              <a:rPr lang="sk-SK" dirty="0" smtClean="0"/>
              <a:t> </a:t>
            </a:r>
            <a:r>
              <a:rPr lang="sk-SK" dirty="0" err="1" smtClean="0"/>
              <a:t>Clouds</a:t>
            </a:r>
            <a:r>
              <a:rPr lang="sk-SK" dirty="0" smtClean="0"/>
              <a:t> (2002)</a:t>
            </a:r>
          </a:p>
          <a:p>
            <a:r>
              <a:rPr lang="sk-SK" sz="2800" u="sng" dirty="0" smtClean="0">
                <a:hlinkClick r:id="rId2"/>
              </a:rPr>
              <a:t>http://www.youtube.com/watch?v=ZkkJaqBbXV8</a:t>
            </a:r>
            <a:r>
              <a:rPr lang="sk-SK" sz="2800" dirty="0" smtClean="0"/>
              <a:t> 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Cory</a:t>
            </a:r>
            <a:r>
              <a:rPr lang="sk-SK" dirty="0" smtClean="0"/>
              <a:t> </a:t>
            </a:r>
            <a:r>
              <a:rPr lang="sk-SK" dirty="0" err="1" smtClean="0"/>
              <a:t>Arcangel</a:t>
            </a:r>
            <a:r>
              <a:rPr lang="sk-SK" dirty="0" smtClean="0"/>
              <a:t>: </a:t>
            </a:r>
            <a:r>
              <a:rPr lang="en-US" b="1" dirty="0" smtClean="0"/>
              <a:t>I Shot Andy Warhol (2002)</a:t>
            </a:r>
            <a:endParaRPr lang="sk-SK" b="1" dirty="0" smtClean="0"/>
          </a:p>
          <a:p>
            <a:r>
              <a:rPr lang="sk-SK" dirty="0" smtClean="0"/>
              <a:t> </a:t>
            </a:r>
            <a:r>
              <a:rPr lang="sk-SK" dirty="0" smtClean="0">
                <a:hlinkClick r:id="rId3"/>
              </a:rPr>
              <a:t>http://www.coryarcangel.com/things-i-made/ishotandywarhol/</a:t>
            </a:r>
            <a:endParaRPr lang="sk-SK" dirty="0" smtClean="0"/>
          </a:p>
          <a:p>
            <a:endParaRPr lang="sk-SK" dirty="0" smtClean="0"/>
          </a:p>
          <a:p>
            <a:r>
              <a:rPr lang="sk-SK" b="1" dirty="0" smtClean="0"/>
              <a:t>PAPER RAD : </a:t>
            </a:r>
            <a:r>
              <a:rPr lang="sk-SK" dirty="0" err="1" smtClean="0"/>
              <a:t>Wyld</a:t>
            </a:r>
            <a:r>
              <a:rPr lang="sk-SK" dirty="0" smtClean="0"/>
              <a:t> </a:t>
            </a:r>
            <a:r>
              <a:rPr lang="sk-SK" dirty="0" err="1" smtClean="0"/>
              <a:t>File</a:t>
            </a:r>
            <a:r>
              <a:rPr lang="sk-SK" dirty="0" smtClean="0"/>
              <a:t> "</a:t>
            </a:r>
            <a:r>
              <a:rPr lang="sk-SK" dirty="0" err="1" smtClean="0"/>
              <a:t>Theme</a:t>
            </a:r>
            <a:r>
              <a:rPr lang="sk-SK" dirty="0" smtClean="0"/>
              <a:t> Song", 2006</a:t>
            </a:r>
          </a:p>
          <a:p>
            <a:r>
              <a:rPr lang="sk-SK" dirty="0" smtClean="0">
                <a:hlinkClick r:id="rId4"/>
              </a:rPr>
              <a:t>http://www.e--rock.com/</a:t>
            </a:r>
            <a:r>
              <a:rPr lang="sk-SK" dirty="0" smtClean="0"/>
              <a:t>  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/>
              <a:t>Olia</a:t>
            </a:r>
            <a:r>
              <a:rPr lang="sk-SK" sz="2800" dirty="0" smtClean="0"/>
              <a:t> </a:t>
            </a:r>
            <a:r>
              <a:rPr lang="sk-SK" sz="2800" dirty="0" err="1" smtClean="0"/>
              <a:t>Lialina</a:t>
            </a:r>
            <a:r>
              <a:rPr lang="sk-SK" sz="2800" dirty="0" smtClean="0"/>
              <a:t>: </a:t>
            </a:r>
            <a:r>
              <a:rPr lang="sk-SK" sz="2800" i="1" dirty="0" smtClean="0"/>
              <a:t>MBCBFTW 1996</a:t>
            </a:r>
          </a:p>
          <a:p>
            <a:r>
              <a:rPr lang="sk-SK" sz="2800" i="1" dirty="0" smtClean="0"/>
              <a:t> </a:t>
            </a:r>
            <a:r>
              <a:rPr lang="sk-SK" sz="2800" dirty="0" smtClean="0"/>
              <a:t> My </a:t>
            </a:r>
            <a:r>
              <a:rPr lang="sk-SK" sz="2800" dirty="0" err="1" smtClean="0"/>
              <a:t>boyfriend</a:t>
            </a:r>
            <a:r>
              <a:rPr lang="sk-SK" sz="2800" dirty="0" smtClean="0"/>
              <a:t> </a:t>
            </a:r>
            <a:r>
              <a:rPr lang="sk-SK" sz="2800" dirty="0" err="1" smtClean="0"/>
              <a:t>came</a:t>
            </a:r>
            <a:r>
              <a:rPr lang="sk-SK" sz="2800" dirty="0" smtClean="0"/>
              <a:t> </a:t>
            </a:r>
            <a:r>
              <a:rPr lang="sk-SK" sz="2800" dirty="0" err="1" smtClean="0"/>
              <a:t>back</a:t>
            </a:r>
            <a:r>
              <a:rPr lang="sk-SK" sz="2800" dirty="0" smtClean="0"/>
              <a:t> </a:t>
            </a:r>
            <a:r>
              <a:rPr lang="sk-SK" sz="2800" dirty="0" err="1" smtClean="0"/>
              <a:t>from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war</a:t>
            </a:r>
            <a:r>
              <a:rPr lang="sk-SK" sz="2800" dirty="0" smtClean="0"/>
              <a:t> </a:t>
            </a:r>
            <a:endParaRPr lang="sk-SK" sz="2800" u="sng" dirty="0" smtClean="0">
              <a:hlinkClick r:id="rId2"/>
            </a:endParaRPr>
          </a:p>
          <a:p>
            <a:r>
              <a:rPr lang="sk-SK" sz="2800" u="sng" dirty="0" smtClean="0">
                <a:hlinkClick r:id="rId2"/>
              </a:rPr>
              <a:t>http://www.teleportacia.org/war/war2.htm</a:t>
            </a:r>
            <a:r>
              <a:rPr lang="sk-SK" sz="2800" dirty="0" smtClean="0"/>
              <a:t> -</a:t>
            </a:r>
          </a:p>
          <a:p>
            <a:endParaRPr lang="sk-SK" sz="2800" dirty="0" smtClean="0"/>
          </a:p>
          <a:p>
            <a:r>
              <a:rPr lang="sk-SK" sz="2800" dirty="0" err="1" smtClean="0"/>
              <a:t>Olia</a:t>
            </a:r>
            <a:r>
              <a:rPr lang="sk-SK" sz="2800" dirty="0" smtClean="0"/>
              <a:t> </a:t>
            </a:r>
            <a:r>
              <a:rPr lang="sk-SK" sz="2800" dirty="0" err="1" smtClean="0"/>
              <a:t>Lialina</a:t>
            </a:r>
            <a:r>
              <a:rPr lang="sk-SK" sz="2800" dirty="0" smtClean="0"/>
              <a:t> : My </a:t>
            </a:r>
            <a:r>
              <a:rPr lang="sk-SK" sz="2800" dirty="0" err="1" smtClean="0"/>
              <a:t>boyfriend</a:t>
            </a:r>
            <a:r>
              <a:rPr lang="sk-SK" sz="2800" dirty="0" smtClean="0"/>
              <a:t> </a:t>
            </a:r>
            <a:r>
              <a:rPr lang="sk-SK" sz="2800" dirty="0" err="1" smtClean="0"/>
              <a:t>came</a:t>
            </a:r>
            <a:r>
              <a:rPr lang="sk-SK" sz="2800" dirty="0" smtClean="0"/>
              <a:t> </a:t>
            </a:r>
            <a:r>
              <a:rPr lang="sk-SK" sz="2800" dirty="0" err="1" smtClean="0"/>
              <a:t>back</a:t>
            </a:r>
            <a:r>
              <a:rPr lang="sk-SK" sz="2800" dirty="0" smtClean="0"/>
              <a:t> </a:t>
            </a:r>
            <a:r>
              <a:rPr lang="sk-SK" sz="2800" dirty="0" err="1" smtClean="0"/>
              <a:t>from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war</a:t>
            </a:r>
            <a:endParaRPr lang="sk-SK" sz="2800" dirty="0" smtClean="0"/>
          </a:p>
          <a:p>
            <a:r>
              <a:rPr lang="sk-SK" sz="2800" u="sng" dirty="0" smtClean="0">
                <a:hlinkClick r:id="rId3"/>
              </a:rPr>
              <a:t>http://myboyfriendcamebackfromth.ewar.ru/</a:t>
            </a:r>
            <a:r>
              <a:rPr lang="sk-SK" sz="2800" dirty="0" smtClean="0"/>
              <a:t> </a:t>
            </a:r>
          </a:p>
          <a:p>
            <a:r>
              <a:rPr lang="sk-SK" sz="2800" dirty="0" err="1" smtClean="0"/>
              <a:t>re-enactments</a:t>
            </a:r>
            <a:r>
              <a:rPr lang="sk-SK" sz="2800" dirty="0" smtClean="0"/>
              <a:t> / </a:t>
            </a:r>
            <a:r>
              <a:rPr lang="sk-SK" sz="2800" dirty="0" err="1" smtClean="0"/>
              <a:t>re-makes</a:t>
            </a:r>
            <a:endParaRPr lang="sk-SK" sz="2800" dirty="0" smtClean="0"/>
          </a:p>
          <a:p>
            <a:endParaRPr lang="sk-SK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1.1.4/bmi/www.desk.nl/~zone/386DX/jpeg_pal/paradiso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521610"/>
            <a:ext cx="6444208" cy="486991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4258816" cy="4625609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Alexei </a:t>
            </a:r>
            <a:r>
              <a:rPr lang="sk-SK" sz="2400" dirty="0" err="1" smtClean="0"/>
              <a:t>Shulgin</a:t>
            </a:r>
            <a:r>
              <a:rPr lang="sk-SK" sz="2400" dirty="0" smtClean="0"/>
              <a:t> </a:t>
            </a:r>
          </a:p>
          <a:p>
            <a:pPr>
              <a:buNone/>
            </a:pPr>
            <a:r>
              <a:rPr lang="sk-SK" sz="2400" dirty="0" smtClean="0"/>
              <a:t>386 DX,  1998</a:t>
            </a:r>
            <a:endParaRPr lang="sk-SK" sz="2400" u="sng" dirty="0" smtClean="0">
              <a:hlinkClick r:id="rId4"/>
            </a:endParaRPr>
          </a:p>
          <a:p>
            <a:r>
              <a:rPr lang="sk-SK" sz="1600" u="sng" dirty="0" smtClean="0">
                <a:hlinkClick r:id="rId4"/>
              </a:rPr>
              <a:t>http://www.easylife.org/386dx/</a:t>
            </a:r>
            <a:r>
              <a:rPr lang="sk-SK" sz="1600" dirty="0" smtClean="0"/>
              <a:t>  </a:t>
            </a:r>
          </a:p>
          <a:p>
            <a:r>
              <a:rPr lang="sk-SK" sz="2400" dirty="0" err="1" smtClean="0"/>
              <a:t>aesthetics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</a:p>
          <a:p>
            <a:pPr>
              <a:buNone/>
            </a:pPr>
            <a:r>
              <a:rPr lang="sk-SK" sz="2400" dirty="0" smtClean="0"/>
              <a:t> </a:t>
            </a:r>
            <a:r>
              <a:rPr lang="sk-SK" sz="2400" dirty="0" err="1" smtClean="0"/>
              <a:t>obsolence</a:t>
            </a:r>
            <a:endParaRPr lang="sk-SK" sz="2400" dirty="0" smtClean="0"/>
          </a:p>
          <a:p>
            <a:pPr>
              <a:buNone/>
            </a:pPr>
            <a:r>
              <a:rPr lang="sk-SK" sz="2400" dirty="0" err="1" smtClean="0"/>
              <a:t>Aesthetics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endParaRPr lang="sk-SK" sz="2400" dirty="0" smtClean="0"/>
          </a:p>
          <a:p>
            <a:pPr>
              <a:buNone/>
            </a:pPr>
            <a:r>
              <a:rPr lang="sk-SK" sz="2400" dirty="0" err="1" smtClean="0"/>
              <a:t>Crudeness</a:t>
            </a: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„</a:t>
            </a:r>
            <a:r>
              <a:rPr lang="sk-SK" sz="2400" dirty="0" err="1" smtClean="0"/>
              <a:t>dirt</a:t>
            </a:r>
            <a:r>
              <a:rPr lang="sk-SK" sz="2400" dirty="0" smtClean="0"/>
              <a:t> </a:t>
            </a:r>
            <a:r>
              <a:rPr lang="sk-SK" sz="2400" dirty="0" err="1" smtClean="0"/>
              <a:t>style</a:t>
            </a:r>
            <a:r>
              <a:rPr lang="sk-SK" sz="2400" dirty="0" smtClean="0"/>
              <a:t>“</a:t>
            </a:r>
          </a:p>
          <a:p>
            <a:pPr>
              <a:buNone/>
            </a:pPr>
            <a:endParaRPr lang="sk-SK" sz="2400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Alexei </a:t>
            </a:r>
            <a:r>
              <a:rPr lang="sk-SK" dirty="0" err="1" smtClean="0"/>
              <a:t>Shulgin</a:t>
            </a:r>
            <a:r>
              <a:rPr lang="sk-SK" dirty="0" smtClean="0"/>
              <a:t>:</a:t>
            </a:r>
          </a:p>
          <a:p>
            <a:r>
              <a:rPr lang="sk-SK" dirty="0" smtClean="0">
                <a:hlinkClick r:id="rId2"/>
              </a:rPr>
              <a:t>http://www.easylife.org/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FORM ART 1997</a:t>
            </a:r>
          </a:p>
          <a:p>
            <a:r>
              <a:rPr lang="sk-SK" dirty="0" smtClean="0">
                <a:hlinkClick r:id="rId3"/>
              </a:rPr>
              <a:t>http://www.c3.hu/collection/form/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dirty="0" smtClean="0"/>
              <a:t>“</a:t>
            </a:r>
            <a:r>
              <a:rPr lang="sk-SK" dirty="0" err="1" smtClean="0"/>
              <a:t>Turn</a:t>
            </a:r>
            <a:r>
              <a:rPr lang="sk-SK" dirty="0" smtClean="0"/>
              <a:t> </a:t>
            </a:r>
            <a:r>
              <a:rPr lang="sk-SK" dirty="0" err="1" smtClean="0"/>
              <a:t>off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tv</a:t>
            </a:r>
            <a:r>
              <a:rPr lang="sk-SK" dirty="0" smtClean="0"/>
              <a:t> set” </a:t>
            </a:r>
            <a:r>
              <a:rPr lang="sk-SK" u="sng" dirty="0" smtClean="0">
                <a:hlinkClick r:id="rId4"/>
              </a:rPr>
              <a:t>http://www.desk.nl/~you/turnoff/</a:t>
            </a:r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OD APROPRIÁCIE  K OTVORENÉMU ZDROJU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pPr>
              <a:buNone/>
            </a:pPr>
            <a:r>
              <a:rPr lang="sk-SK" sz="1800" dirty="0" smtClean="0"/>
              <a:t>  </a:t>
            </a:r>
            <a:r>
              <a:rPr lang="sk-SK" sz="1800" u="sng" dirty="0" smtClean="0">
                <a:hlinkClick r:id="rId2"/>
              </a:rPr>
              <a:t>http://r-s-g.org/PP/</a:t>
            </a:r>
            <a:r>
              <a:rPr lang="sk-SK" sz="1800" dirty="0" smtClean="0"/>
              <a:t>  - RSG: </a:t>
            </a:r>
            <a:r>
              <a:rPr lang="sk-SK" sz="1800" dirty="0" err="1" smtClean="0"/>
              <a:t>prepared</a:t>
            </a:r>
            <a:r>
              <a:rPr lang="sk-SK" sz="1800" dirty="0" smtClean="0"/>
              <a:t> </a:t>
            </a:r>
            <a:r>
              <a:rPr lang="sk-SK" sz="1800" dirty="0" err="1" smtClean="0"/>
              <a:t>PlayStation</a:t>
            </a:r>
            <a:r>
              <a:rPr lang="sk-SK" sz="1800" dirty="0" smtClean="0"/>
              <a:t>, 2005 </a:t>
            </a:r>
            <a:r>
              <a:rPr lang="sk-SK" sz="1800" dirty="0" err="1" smtClean="0"/>
              <a:t>manipulated</a:t>
            </a:r>
            <a:r>
              <a:rPr lang="sk-SK" sz="1800" dirty="0" smtClean="0"/>
              <a:t> video game</a:t>
            </a:r>
          </a:p>
          <a:p>
            <a:pPr>
              <a:buNone/>
            </a:pPr>
            <a:endParaRPr lang="sk-SK" sz="1800" dirty="0" smtClean="0"/>
          </a:p>
          <a:p>
            <a:r>
              <a:rPr lang="en-US" b="1" dirty="0" smtClean="0"/>
              <a:t>PREPARED PLAYSTATION</a:t>
            </a:r>
            <a:endParaRPr lang="sk-SK" dirty="0" smtClean="0"/>
          </a:p>
          <a:p>
            <a:r>
              <a:rPr lang="sk-SK" dirty="0" err="1" smtClean="0"/>
              <a:t>Using</a:t>
            </a:r>
            <a:r>
              <a:rPr lang="sk-SK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PlayStatio</a:t>
            </a:r>
            <a:r>
              <a:rPr lang="sk-SK" dirty="0" smtClean="0"/>
              <a:t>n </a:t>
            </a:r>
            <a:r>
              <a:rPr lang="sk-SK" dirty="0" err="1" smtClean="0"/>
              <a:t>games</a:t>
            </a:r>
            <a:endParaRPr lang="sk-SK" dirty="0" smtClean="0"/>
          </a:p>
          <a:p>
            <a:r>
              <a:rPr lang="sk-SK" dirty="0" err="1" smtClean="0"/>
              <a:t>Code</a:t>
            </a:r>
            <a:r>
              <a:rPr lang="sk-SK" dirty="0" smtClean="0"/>
              <a:t> </a:t>
            </a:r>
            <a:r>
              <a:rPr lang="en-US" dirty="0" smtClean="0"/>
              <a:t>bugs</a:t>
            </a:r>
            <a:r>
              <a:rPr lang="sk-SK" dirty="0" smtClean="0"/>
              <a:t>,</a:t>
            </a:r>
            <a:r>
              <a:rPr lang="en-US" dirty="0" smtClean="0"/>
              <a:t>glitches</a:t>
            </a:r>
            <a:endParaRPr lang="sk-SK" dirty="0" smtClean="0"/>
          </a:p>
          <a:p>
            <a:r>
              <a:rPr lang="sk-SK" dirty="0" err="1" smtClean="0"/>
              <a:t>Creating</a:t>
            </a:r>
            <a:r>
              <a:rPr lang="sk-SK" dirty="0" smtClean="0"/>
              <a:t> game </a:t>
            </a:r>
            <a:r>
              <a:rPr lang="sk-SK" dirty="0" err="1" smtClean="0"/>
              <a:t>loops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Videogames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medium</a:t>
            </a:r>
            <a:r>
              <a:rPr lang="sk-SK" dirty="0" smtClean="0"/>
              <a:t> / and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content</a:t>
            </a:r>
            <a:endParaRPr lang="sk-SK" dirty="0" smtClean="0"/>
          </a:p>
          <a:p>
            <a:r>
              <a:rPr lang="sk-SK" dirty="0" smtClean="0"/>
              <a:t>No </a:t>
            </a:r>
            <a:r>
              <a:rPr lang="sk-SK" dirty="0" err="1" smtClean="0"/>
              <a:t>additional</a:t>
            </a:r>
            <a:r>
              <a:rPr lang="sk-SK" dirty="0" smtClean="0"/>
              <a:t> </a:t>
            </a:r>
            <a:r>
              <a:rPr lang="sk-SK" dirty="0" err="1" smtClean="0"/>
              <a:t>editing</a:t>
            </a:r>
            <a:r>
              <a:rPr lang="sk-SK" dirty="0" smtClean="0"/>
              <a:t> or </a:t>
            </a:r>
            <a:r>
              <a:rPr lang="sk-SK" dirty="0" err="1" smtClean="0"/>
              <a:t>found</a:t>
            </a:r>
            <a:r>
              <a:rPr lang="sk-SK" dirty="0" smtClean="0"/>
              <a:t> </a:t>
            </a:r>
            <a:r>
              <a:rPr lang="sk-SK" dirty="0" err="1" smtClean="0"/>
              <a:t>footage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Natalie </a:t>
            </a:r>
            <a:r>
              <a:rPr lang="en-US" dirty="0" err="1" smtClean="0"/>
              <a:t>Bookchin</a:t>
            </a:r>
            <a:r>
              <a:rPr lang="en-US" dirty="0" smtClean="0"/>
              <a:t>, Alexei </a:t>
            </a:r>
            <a:r>
              <a:rPr lang="en-US" dirty="0" err="1" smtClean="0"/>
              <a:t>Shulgin</a:t>
            </a:r>
            <a:r>
              <a:rPr lang="sk-SK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sk-SK" dirty="0" smtClean="0"/>
              <a:t>    </a:t>
            </a:r>
            <a:r>
              <a:rPr lang="en-US" dirty="0" smtClean="0"/>
              <a:t>March-April 1999</a:t>
            </a:r>
            <a:r>
              <a:rPr lang="sk-SK" dirty="0" smtClean="0"/>
              <a:t>:  </a:t>
            </a:r>
            <a:r>
              <a:rPr lang="sk-SK" b="1" dirty="0" err="1" smtClean="0"/>
              <a:t>Introduction</a:t>
            </a:r>
            <a:r>
              <a:rPr lang="sk-SK" b="1" dirty="0" smtClean="0"/>
              <a:t> to </a:t>
            </a:r>
            <a:r>
              <a:rPr lang="sk-SK" b="1" dirty="0" err="1" smtClean="0"/>
              <a:t>net.art</a:t>
            </a:r>
            <a:r>
              <a:rPr lang="sk-SK" b="1" dirty="0" smtClean="0"/>
              <a:t> (1994-1999) </a:t>
            </a:r>
          </a:p>
          <a:p>
            <a:endParaRPr lang="en-US" dirty="0" smtClean="0"/>
          </a:p>
          <a:p>
            <a:r>
              <a:rPr lang="sk-SK" dirty="0" smtClean="0">
                <a:hlinkClick r:id="rId2"/>
              </a:rPr>
              <a:t>http://www.easylife.org/netart/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Mark</a:t>
            </a:r>
            <a:r>
              <a:rPr lang="sk-SK" b="1" dirty="0" smtClean="0"/>
              <a:t> </a:t>
            </a:r>
            <a:r>
              <a:rPr lang="sk-SK" b="1" dirty="0" err="1" smtClean="0"/>
              <a:t>Napier</a:t>
            </a:r>
            <a:r>
              <a:rPr lang="sk-SK" b="1" dirty="0" smtClean="0"/>
              <a:t> :</a:t>
            </a:r>
            <a:r>
              <a:rPr lang="sk-SK" b="1" dirty="0" err="1" smtClean="0"/>
              <a:t>Digital</a:t>
            </a:r>
            <a:r>
              <a:rPr lang="sk-SK" b="1" dirty="0" smtClean="0"/>
              <a:t> </a:t>
            </a:r>
            <a:r>
              <a:rPr lang="sk-SK" b="1" dirty="0" err="1" smtClean="0"/>
              <a:t>Landfill</a:t>
            </a:r>
            <a:r>
              <a:rPr lang="sk-SK" b="1" dirty="0" smtClean="0"/>
              <a:t> 1998</a:t>
            </a:r>
            <a:endParaRPr lang="sk-SK" u="sng" dirty="0" smtClean="0"/>
          </a:p>
          <a:p>
            <a:r>
              <a:rPr lang="sk-SK" u="sng" dirty="0" smtClean="0">
                <a:hlinkClick r:id="rId2"/>
              </a:rPr>
              <a:t>http://potatoland.org/landfill/</a:t>
            </a:r>
            <a:endParaRPr lang="sk-SK" u="sng" dirty="0" smtClean="0"/>
          </a:p>
          <a:p>
            <a:r>
              <a:rPr lang="sk-SK" b="1" dirty="0" err="1" smtClean="0"/>
              <a:t>Shredder</a:t>
            </a:r>
            <a:endParaRPr lang="sk-SK" b="1" dirty="0" smtClean="0"/>
          </a:p>
          <a:p>
            <a:r>
              <a:rPr lang="sk-SK" u="sng" dirty="0" smtClean="0">
                <a:hlinkClick r:id="rId3"/>
              </a:rPr>
              <a:t>http://www.potatoland.org/shredder</a:t>
            </a:r>
            <a:endParaRPr lang="sk-SK" b="1" dirty="0" smtClean="0"/>
          </a:p>
          <a:p>
            <a:r>
              <a:rPr lang="sk-SK" b="1" dirty="0" err="1" smtClean="0"/>
              <a:t>Mark</a:t>
            </a:r>
            <a:r>
              <a:rPr lang="sk-SK" b="1" dirty="0" smtClean="0"/>
              <a:t> </a:t>
            </a:r>
            <a:r>
              <a:rPr lang="sk-SK" b="1" dirty="0" err="1" smtClean="0"/>
              <a:t>Napier</a:t>
            </a:r>
            <a:r>
              <a:rPr lang="sk-SK" b="1" dirty="0" smtClean="0"/>
              <a:t>: </a:t>
            </a:r>
            <a:r>
              <a:rPr lang="sk-SK" b="1" dirty="0" err="1" smtClean="0"/>
              <a:t>Feed</a:t>
            </a:r>
            <a:r>
              <a:rPr lang="sk-SK" b="1" dirty="0" smtClean="0"/>
              <a:t>  2001 </a:t>
            </a:r>
            <a:r>
              <a:rPr lang="sk-SK" u="sng" dirty="0" smtClean="0">
                <a:hlinkClick r:id="rId4"/>
              </a:rPr>
              <a:t>http://potatoland.org/feed/</a:t>
            </a:r>
            <a:r>
              <a:rPr lang="sk-SK" dirty="0" smtClean="0"/>
              <a:t> </a:t>
            </a:r>
          </a:p>
          <a:p>
            <a:r>
              <a:rPr lang="sk-SK" u="sng" dirty="0" smtClean="0">
                <a:hlinkClick r:id="rId5"/>
              </a:rPr>
              <a:t>http://www.siusoon.com/dat/2011/07/06/feed-2001-by-mark-napier/</a:t>
            </a:r>
            <a:endParaRPr lang="sk-SK" u="sng" dirty="0" smtClean="0"/>
          </a:p>
          <a:p>
            <a:endParaRPr lang="sk-SK" u="sng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LIFE SHARING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obsahu 3" descr="life_shar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164288" cy="5373216"/>
          </a:xfrm>
        </p:spPr>
      </p:pic>
      <p:sp>
        <p:nvSpPr>
          <p:cNvPr id="6" name="Obdĺžnik 5"/>
          <p:cNvSpPr/>
          <p:nvPr/>
        </p:nvSpPr>
        <p:spPr>
          <a:xfrm>
            <a:off x="323528" y="5805264"/>
            <a:ext cx="47836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3"/>
              </a:rPr>
              <a:t>http://interartive.org/index.php/net-art/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4"/>
              </a:rPr>
              <a:t>http://0100101110101101.org./home/life_sharing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ANGELO PLESSAS: </a:t>
            </a:r>
            <a:r>
              <a:rPr lang="sk-SK" dirty="0" err="1" smtClean="0"/>
              <a:t>ElasticEnthusiastic</a:t>
            </a:r>
            <a:r>
              <a:rPr lang="sk-SK" dirty="0" smtClean="0"/>
              <a:t>, 2004, </a:t>
            </a:r>
            <a:r>
              <a:rPr lang="sk-SK" dirty="0" err="1" smtClean="0"/>
              <a:t>Courtesy</a:t>
            </a:r>
            <a:r>
              <a:rPr lang="sk-SK" dirty="0" smtClean="0"/>
              <a:t> </a:t>
            </a:r>
            <a:r>
              <a:rPr lang="sk-SK" dirty="0" err="1" smtClean="0"/>
              <a:t>Miltos</a:t>
            </a:r>
            <a:r>
              <a:rPr lang="sk-SK" dirty="0" smtClean="0"/>
              <a:t> </a:t>
            </a:r>
            <a:r>
              <a:rPr lang="sk-SK" dirty="0" err="1" smtClean="0"/>
              <a:t>Manetas</a:t>
            </a:r>
            <a:r>
              <a:rPr lang="sk-SK" dirty="0" smtClean="0"/>
              <a:t> </a:t>
            </a:r>
            <a:r>
              <a:rPr lang="sk-SK" dirty="0" err="1" smtClean="0"/>
              <a:t>collection</a:t>
            </a:r>
            <a:r>
              <a:rPr lang="sk-SK" dirty="0" smtClean="0"/>
              <a:t>,</a:t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>
                <a:hlinkClick r:id="rId2"/>
              </a:rPr>
              <a:t>http://www.elasticenthusiastic.com/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MILTOS MANETAS</a:t>
            </a:r>
            <a:br>
              <a:rPr lang="sk-SK" dirty="0" smtClean="0"/>
            </a:br>
            <a:r>
              <a:rPr lang="sk-SK" b="0" dirty="0" err="1" smtClean="0">
                <a:hlinkClick r:id="rId2"/>
              </a:rPr>
              <a:t>JacksonPollock.org</a:t>
            </a:r>
            <a:endParaRPr lang="sk-SK" dirty="0"/>
          </a:p>
        </p:txBody>
      </p:sp>
      <p:pic>
        <p:nvPicPr>
          <p:cNvPr id="4" name="Zástupný symbol obsahu 3" descr="pollo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514099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Miltos</a:t>
            </a:r>
            <a:r>
              <a:rPr lang="en-US" dirty="0" smtClean="0"/>
              <a:t> Manetas</a:t>
            </a:r>
            <a:r>
              <a:rPr lang="sk-SK" dirty="0" smtClean="0"/>
              <a:t> :</a:t>
            </a:r>
          </a:p>
          <a:p>
            <a:r>
              <a:rPr lang="en-US" dirty="0" smtClean="0"/>
              <a:t>Jackson Pollock</a:t>
            </a:r>
            <a:r>
              <a:rPr lang="sk-SK" dirty="0" smtClean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iPhone</a:t>
            </a:r>
            <a:r>
              <a:rPr lang="sk-SK" dirty="0" smtClean="0"/>
              <a:t>:</a:t>
            </a:r>
          </a:p>
          <a:p>
            <a:r>
              <a:rPr lang="sk-SK" dirty="0" smtClean="0">
                <a:hlinkClick r:id="rId2"/>
              </a:rPr>
              <a:t>http://vimeo.com/3099477</a:t>
            </a:r>
            <a:endParaRPr lang="sk-SK" dirty="0" smtClean="0"/>
          </a:p>
          <a:p>
            <a:endParaRPr lang="sk-SK" dirty="0" smtClean="0"/>
          </a:p>
          <a:p>
            <a:r>
              <a:rPr lang="sk-SK" i="1" dirty="0" err="1" smtClean="0"/>
              <a:t>SuperMario</a:t>
            </a:r>
            <a:r>
              <a:rPr lang="sk-SK" i="1" dirty="0" smtClean="0"/>
              <a:t> </a:t>
            </a:r>
            <a:r>
              <a:rPr lang="sk-SK" i="1" dirty="0" err="1" smtClean="0"/>
              <a:t>Sleeping</a:t>
            </a:r>
            <a:r>
              <a:rPr lang="sk-SK" i="1" dirty="0" smtClean="0"/>
              <a:t>,</a:t>
            </a:r>
            <a:r>
              <a:rPr lang="sk-SK" dirty="0" smtClean="0"/>
              <a:t>  video, 1998</a:t>
            </a:r>
          </a:p>
          <a:p>
            <a:r>
              <a:rPr lang="sk-SK" u="sng" dirty="0" smtClean="0">
                <a:hlinkClick r:id="rId3"/>
              </a:rPr>
              <a:t>http://www.supermariosleeping.com/</a:t>
            </a:r>
            <a:r>
              <a:rPr lang="sk-SK" u="sng" dirty="0" smtClean="0"/>
              <a:t> </a:t>
            </a:r>
          </a:p>
          <a:p>
            <a:endParaRPr lang="sk-SK" u="sng" dirty="0" smtClean="0"/>
          </a:p>
          <a:p>
            <a:r>
              <a:rPr lang="sk-SK" dirty="0" err="1" smtClean="0"/>
              <a:t>Flames</a:t>
            </a:r>
            <a:r>
              <a:rPr lang="sk-SK" dirty="0" smtClean="0"/>
              <a:t> 1997, By </a:t>
            </a:r>
            <a:r>
              <a:rPr lang="sk-SK" dirty="0" err="1" smtClean="0"/>
              <a:t>Miltos</a:t>
            </a:r>
            <a:r>
              <a:rPr lang="sk-SK" dirty="0" smtClean="0"/>
              <a:t> </a:t>
            </a:r>
            <a:r>
              <a:rPr lang="sk-SK" dirty="0" err="1" smtClean="0"/>
              <a:t>Manetas</a:t>
            </a:r>
            <a:r>
              <a:rPr lang="sk-SK" dirty="0" smtClean="0"/>
              <a:t>.</a:t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dirty="0" smtClean="0">
                <a:hlinkClick r:id="rId4"/>
              </a:rPr>
              <a:t>http://www.youtube.com/watch?v=t1Ih5lojELM</a:t>
            </a:r>
            <a:endParaRPr lang="sk-SK" dirty="0" smtClean="0"/>
          </a:p>
          <a:p>
            <a:r>
              <a:rPr lang="sk-SK" dirty="0" smtClean="0"/>
              <a:t>  </a:t>
            </a:r>
            <a:br>
              <a:rPr lang="sk-SK" dirty="0" smtClean="0"/>
            </a:b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err="1" smtClean="0"/>
              <a:t>Machinima</a:t>
            </a:r>
            <a:endParaRPr lang="sk-SK" dirty="0" smtClean="0"/>
          </a:p>
          <a:p>
            <a:r>
              <a:rPr lang="sk-SK" dirty="0" smtClean="0"/>
              <a:t>vytváranie animovaných filmov v reálnom čase prostredníctvom využívania technológie počítačových hier. </a:t>
            </a:r>
          </a:p>
          <a:p>
            <a:r>
              <a:rPr lang="sk-SK" dirty="0" smtClean="0"/>
              <a:t>Základnou časťou je herný </a:t>
            </a:r>
            <a:r>
              <a:rPr lang="sk-SK" dirty="0" err="1" smtClean="0"/>
              <a:t>engine</a:t>
            </a:r>
            <a:r>
              <a:rPr lang="sk-SK" dirty="0" smtClean="0"/>
              <a:t> - software vytvorený tvorcami PC hier. </a:t>
            </a:r>
          </a:p>
          <a:p>
            <a:r>
              <a:rPr lang="sk-SK" dirty="0" err="1" smtClean="0"/>
              <a:t>Engine</a:t>
            </a:r>
            <a:r>
              <a:rPr lang="sk-SK" dirty="0" smtClean="0"/>
              <a:t>  má na starosti zobrazovanie grafiky, textúr, osvetlenie zobrazované scény, hernú fyziku. Teda chod celej hry ako takej. </a:t>
            </a:r>
          </a:p>
          <a:p>
            <a:r>
              <a:rPr lang="sk-SK" dirty="0" smtClean="0"/>
              <a:t>Za pomoci prostredia a pohybových možností, ktoré hra používateľovi poskytuje, môže hráč natočiť vlastný film, podobne, ako je tomu v klasických hraných filmoch.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Machinima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b="1" dirty="0" smtClean="0"/>
              <a:t>Stanislav </a:t>
            </a:r>
            <a:r>
              <a:rPr lang="sk-SK" b="1" dirty="0" err="1" smtClean="0"/>
              <a:t>Veselovský:movieGAME</a:t>
            </a:r>
            <a:endParaRPr lang="sk-SK" b="1" dirty="0" smtClean="0"/>
          </a:p>
          <a:p>
            <a:r>
              <a:rPr lang="sk-SK" b="1" dirty="0" smtClean="0"/>
              <a:t>Ateliér Digitálne média</a:t>
            </a:r>
          </a:p>
          <a:p>
            <a:endParaRPr lang="sk-SK" dirty="0" smtClean="0"/>
          </a:p>
          <a:p>
            <a:r>
              <a:rPr lang="sk-SK" sz="2800" dirty="0" smtClean="0">
                <a:hlinkClick r:id="rId2"/>
              </a:rPr>
              <a:t>http://idm.aku.sk/stanislav-veselovsky/moviegame</a:t>
            </a:r>
            <a:r>
              <a:rPr lang="sk-SK" sz="2800" dirty="0" smtClean="0"/>
              <a:t> </a:t>
            </a:r>
            <a:endParaRPr lang="sk-SK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http://interartive.org/index.php/net-art/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Douglas</a:t>
            </a:r>
            <a:r>
              <a:rPr lang="sk-SK" dirty="0" smtClean="0"/>
              <a:t> </a:t>
            </a:r>
            <a:r>
              <a:rPr lang="sk-SK" dirty="0" err="1" smtClean="0"/>
              <a:t>Davis</a:t>
            </a:r>
            <a:r>
              <a:rPr lang="sk-SK" dirty="0" smtClean="0"/>
              <a:t>: </a:t>
            </a:r>
          </a:p>
          <a:p>
            <a:r>
              <a:rPr lang="en-US" sz="2400" i="1" dirty="0" smtClean="0"/>
              <a:t>THE WORLD'S FIRST COLLABORATIVE SENTENCE</a:t>
            </a:r>
            <a:r>
              <a:rPr lang="sk-SK" sz="2400" i="1" dirty="0" smtClean="0"/>
              <a:t>, 1994</a:t>
            </a:r>
          </a:p>
          <a:p>
            <a:endParaRPr lang="sk-SK" dirty="0" smtClean="0"/>
          </a:p>
          <a:p>
            <a:r>
              <a:rPr lang="sk-SK" dirty="0" smtClean="0">
                <a:hlinkClick r:id="rId3"/>
              </a:rPr>
              <a:t>http://artport.whitney.org/collection/davis/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b="1" dirty="0" smtClean="0"/>
          </a:p>
          <a:p>
            <a:r>
              <a:rPr lang="sk-SK" b="1" dirty="0" smtClean="0"/>
              <a:t>BEN BENJAMIN: </a:t>
            </a:r>
            <a:r>
              <a:rPr lang="sk-SK" dirty="0" err="1" smtClean="0"/>
              <a:t>Superbad</a:t>
            </a:r>
            <a:r>
              <a:rPr lang="sk-SK" dirty="0" smtClean="0"/>
              <a:t>, 1995</a:t>
            </a:r>
          </a:p>
          <a:p>
            <a:endParaRPr lang="sk-SK" dirty="0" smtClean="0"/>
          </a:p>
          <a:p>
            <a:r>
              <a:rPr lang="sk-SK" u="sng" dirty="0" smtClean="0">
                <a:hlinkClick r:id="rId2"/>
              </a:rPr>
              <a:t>http://www.superbad.com/</a:t>
            </a:r>
            <a:endParaRPr lang="sk-SK" dirty="0" smtClean="0"/>
          </a:p>
          <a:p>
            <a:r>
              <a:rPr lang="sk-SK" dirty="0" smtClean="0"/>
              <a:t> </a:t>
            </a:r>
          </a:p>
          <a:p>
            <a:r>
              <a:rPr lang="en-US" dirty="0" smtClean="0"/>
              <a:t>Some people would call what you do, "shitty, ignorant and</a:t>
            </a:r>
            <a:r>
              <a:rPr lang="sk-SK" dirty="0" smtClean="0"/>
              <a:t>  </a:t>
            </a:r>
            <a:r>
              <a:rPr lang="en-US" dirty="0" smtClean="0"/>
              <a:t>irrelevant trash„</a:t>
            </a:r>
            <a:endParaRPr lang="sk-SK" dirty="0" smtClean="0"/>
          </a:p>
          <a:p>
            <a:r>
              <a:rPr lang="en-US" dirty="0" smtClean="0"/>
              <a:t> What would you say to them?</a:t>
            </a:r>
            <a:br>
              <a:rPr lang="en-US" dirty="0" smtClean="0"/>
            </a:br>
            <a:r>
              <a:rPr lang="en-US" dirty="0" smtClean="0"/>
              <a:t>BB: Usually, I say, "Geez, Mom. I'm doing the best I can</a:t>
            </a:r>
            <a:r>
              <a:rPr lang="sk-SK" dirty="0" smtClean="0"/>
              <a:t>“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OD APROPRIÁCIE  K OTVORENÉMU ZDROJU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>
                <a:hlinkClick r:id="rId2"/>
              </a:rPr>
              <a:t>http://www.ucl.ac.uk/slade/slide/docs/thap.html</a:t>
            </a:r>
            <a:endParaRPr lang="sk-SK" sz="1800" dirty="0" smtClean="0"/>
          </a:p>
          <a:p>
            <a:r>
              <a:rPr lang="sk-SK" sz="1800" dirty="0" smtClean="0">
                <a:hlinkClick r:id="rId3"/>
              </a:rPr>
              <a:t>http://www.ucl.ac.uk/slade/slide/docs/thapmov.html</a:t>
            </a:r>
            <a:r>
              <a:rPr lang="sk-SK" sz="1800" dirty="0" smtClean="0"/>
              <a:t> </a:t>
            </a:r>
          </a:p>
          <a:p>
            <a:r>
              <a:rPr lang="sk-SK" sz="1800" dirty="0" smtClean="0">
                <a:hlinkClick r:id="rId4"/>
              </a:rPr>
              <a:t>http://www.triggerhappy.org/</a:t>
            </a:r>
            <a:endParaRPr lang="sk-SK" sz="1800" dirty="0" smtClean="0"/>
          </a:p>
          <a:p>
            <a:endParaRPr lang="sk-SK" dirty="0" smtClean="0"/>
          </a:p>
          <a:p>
            <a:r>
              <a:rPr lang="sk-SK" dirty="0" err="1" smtClean="0"/>
              <a:t>Thomson</a:t>
            </a:r>
            <a:r>
              <a:rPr lang="sk-SK" dirty="0" smtClean="0"/>
              <a:t> and </a:t>
            </a:r>
            <a:r>
              <a:rPr lang="sk-SK" dirty="0" err="1" smtClean="0"/>
              <a:t>Craighead</a:t>
            </a:r>
            <a:r>
              <a:rPr lang="sk-SK" dirty="0" smtClean="0"/>
              <a:t>: </a:t>
            </a:r>
          </a:p>
          <a:p>
            <a:r>
              <a:rPr lang="sk-SK" dirty="0" smtClean="0"/>
              <a:t>TRIGGER HAPPY</a:t>
            </a:r>
            <a:r>
              <a:rPr lang="sk-SK" sz="2800" dirty="0" smtClean="0"/>
              <a:t> 1998, </a:t>
            </a:r>
            <a:r>
              <a:rPr lang="sk-SK" sz="2800" dirty="0" err="1" smtClean="0"/>
              <a:t>web-based</a:t>
            </a:r>
            <a:r>
              <a:rPr lang="sk-SK" sz="2800" dirty="0" smtClean="0"/>
              <a:t> video game</a:t>
            </a:r>
          </a:p>
          <a:p>
            <a:r>
              <a:rPr lang="en-US" dirty="0" smtClean="0"/>
              <a:t>arcade game, Space Invaders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Mapa/navigácia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Markéta </a:t>
            </a:r>
            <a:r>
              <a:rPr lang="sk-SK" dirty="0" err="1" smtClean="0"/>
              <a:t>Baňková</a:t>
            </a:r>
            <a:r>
              <a:rPr lang="sk-SK" dirty="0" smtClean="0"/>
              <a:t>: </a:t>
            </a:r>
            <a:r>
              <a:rPr lang="sk-SK" b="1" dirty="0" smtClean="0"/>
              <a:t>New York City </a:t>
            </a:r>
            <a:r>
              <a:rPr lang="sk-SK" b="1" dirty="0" err="1" smtClean="0"/>
              <a:t>Map</a:t>
            </a:r>
            <a:r>
              <a:rPr lang="sk-SK" b="1" dirty="0" smtClean="0"/>
              <a:t> 1999</a:t>
            </a:r>
          </a:p>
          <a:p>
            <a:endParaRPr lang="sk-SK" dirty="0" smtClean="0">
              <a:hlinkClick r:id="rId2"/>
            </a:endParaRPr>
          </a:p>
          <a:p>
            <a:endParaRPr lang="sk-SK" dirty="0" smtClean="0">
              <a:hlinkClick r:id="rId2"/>
            </a:endParaRPr>
          </a:p>
          <a:p>
            <a:r>
              <a:rPr lang="sk-SK" dirty="0" smtClean="0">
                <a:hlinkClick r:id="rId2"/>
              </a:rPr>
              <a:t>http://www.nycmap.com/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Mapa/navigácia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HEATH BUNTING:</a:t>
            </a:r>
          </a:p>
          <a:p>
            <a:r>
              <a:rPr lang="sk-SK" dirty="0" smtClean="0"/>
              <a:t> A </a:t>
            </a:r>
            <a:r>
              <a:rPr lang="sk-SK" dirty="0" err="1" smtClean="0"/>
              <a:t>Visitor's</a:t>
            </a:r>
            <a:r>
              <a:rPr lang="sk-SK" dirty="0" smtClean="0"/>
              <a:t> </a:t>
            </a:r>
            <a:r>
              <a:rPr lang="sk-SK" dirty="0" err="1" smtClean="0"/>
              <a:t>Guide</a:t>
            </a:r>
            <a:r>
              <a:rPr lang="sk-SK" dirty="0" smtClean="0"/>
              <a:t> to </a:t>
            </a:r>
            <a:r>
              <a:rPr lang="sk-SK" dirty="0" err="1" smtClean="0"/>
              <a:t>London</a:t>
            </a:r>
            <a:r>
              <a:rPr lang="sk-SK" dirty="0" smtClean="0"/>
              <a:t> </a:t>
            </a:r>
            <a:r>
              <a:rPr lang="sk-SK" dirty="0" err="1" smtClean="0"/>
              <a:t>Heath</a:t>
            </a:r>
            <a:r>
              <a:rPr lang="sk-SK" dirty="0" smtClean="0"/>
              <a:t> </a:t>
            </a:r>
            <a:r>
              <a:rPr lang="sk-SK" dirty="0" err="1" smtClean="0"/>
              <a:t>Bunting</a:t>
            </a:r>
            <a:r>
              <a:rPr lang="sk-SK" dirty="0" smtClean="0"/>
              <a:t>, 1995</a:t>
            </a:r>
          </a:p>
          <a:p>
            <a:endParaRPr lang="sk-SK" dirty="0" smtClean="0"/>
          </a:p>
          <a:p>
            <a:r>
              <a:rPr lang="sk-SK" sz="2400" dirty="0" smtClean="0">
                <a:hlinkClick r:id="rId2"/>
              </a:rPr>
              <a:t>http://www.irational.org/heath/london/front.html</a:t>
            </a:r>
            <a:r>
              <a:rPr lang="sk-SK" sz="2400" dirty="0" smtClean="0"/>
              <a:t> </a:t>
            </a:r>
            <a:endParaRPr lang="sk-SK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00intervu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412776"/>
            <a:ext cx="2843808" cy="306355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467544" y="198884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en-US" b="1" dirty="0" smtClean="0"/>
              <a:t>VUK COSIC</a:t>
            </a:r>
            <a:r>
              <a:rPr lang="sk-SK" b="1" dirty="0" smtClean="0"/>
              <a:t> </a:t>
            </a:r>
            <a:r>
              <a:rPr lang="sk-SK" dirty="0" err="1" smtClean="0"/>
              <a:t>Ascii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r>
              <a:rPr lang="sk-SK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ACSII History of Moving Images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3"/>
              </a:rPr>
              <a:t>http://www.ljudmila.org/~vuk/ascii/film/</a:t>
            </a:r>
          </a:p>
          <a:p>
            <a:r>
              <a:rPr lang="sk-SK" dirty="0" smtClean="0"/>
              <a:t> 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en-US" b="1" dirty="0" smtClean="0"/>
              <a:t>Deep Throat. </a:t>
            </a:r>
            <a:r>
              <a:rPr lang="en-US" b="1" dirty="0" err="1" smtClean="0"/>
              <a:t>Vuk</a:t>
            </a:r>
            <a:r>
              <a:rPr lang="en-US" b="1" dirty="0" smtClean="0"/>
              <a:t> </a:t>
            </a:r>
            <a:r>
              <a:rPr lang="en-US" b="1" dirty="0" err="1" smtClean="0"/>
              <a:t>Cosic</a:t>
            </a:r>
            <a:r>
              <a:rPr lang="en-US" b="1" dirty="0" smtClean="0"/>
              <a:t>. </a:t>
            </a:r>
            <a:r>
              <a:rPr lang="sk-SK" sz="1400" dirty="0" smtClean="0">
                <a:hlinkClick r:id="rId4"/>
              </a:rPr>
              <a:t>http://www.youtube.com/watch?v=DGktK6OxfJI</a:t>
            </a:r>
            <a:r>
              <a:rPr lang="sk-SK" sz="1400" dirty="0" smtClean="0"/>
              <a:t> </a:t>
            </a:r>
            <a:endParaRPr lang="sk-SK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cap="all" dirty="0" smtClean="0"/>
              <a:t>BORN DIGITAL III.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r>
              <a:rPr lang="sk-SK" u="sng" dirty="0" smtClean="0">
                <a:hlinkClick r:id="rId2"/>
              </a:rPr>
              <a:t>http://bookchin.net/projects/intruder.html</a:t>
            </a:r>
            <a:r>
              <a:rPr lang="sk-SK" dirty="0" smtClean="0"/>
              <a:t>  - </a:t>
            </a:r>
            <a:r>
              <a:rPr lang="sk-SK" dirty="0" err="1" smtClean="0"/>
              <a:t>Natalie</a:t>
            </a:r>
            <a:r>
              <a:rPr lang="sk-SK" dirty="0" smtClean="0"/>
              <a:t> </a:t>
            </a:r>
            <a:r>
              <a:rPr lang="sk-SK" dirty="0" err="1" smtClean="0"/>
              <a:t>Bookchin</a:t>
            </a:r>
            <a:r>
              <a:rPr lang="sk-SK" dirty="0" smtClean="0"/>
              <a:t>: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Intruder</a:t>
            </a:r>
            <a:endParaRPr lang="sk-SK" dirty="0" smtClean="0"/>
          </a:p>
          <a:p>
            <a:r>
              <a:rPr lang="sk-SK" u="sng" dirty="0" smtClean="0">
                <a:hlinkClick r:id="rId3"/>
              </a:rPr>
              <a:t>http://www.flong.com/projects/telesymphony/</a:t>
            </a:r>
            <a:r>
              <a:rPr lang="sk-SK" dirty="0" smtClean="0"/>
              <a:t>  - </a:t>
            </a:r>
            <a:r>
              <a:rPr lang="sk-SK" dirty="0" err="1" smtClean="0"/>
              <a:t>Golan</a:t>
            </a:r>
            <a:r>
              <a:rPr lang="sk-SK" dirty="0" smtClean="0"/>
              <a:t> </a:t>
            </a:r>
            <a:r>
              <a:rPr lang="sk-SK" dirty="0" err="1" smtClean="0"/>
              <a:t>Levin</a:t>
            </a:r>
            <a:r>
              <a:rPr lang="sk-SK" dirty="0" smtClean="0"/>
              <a:t>: </a:t>
            </a:r>
            <a:r>
              <a:rPr lang="sk-SK" dirty="0" err="1" smtClean="0"/>
              <a:t>Dialtones</a:t>
            </a:r>
            <a:r>
              <a:rPr lang="sk-SK" dirty="0" smtClean="0"/>
              <a:t>: A </a:t>
            </a:r>
            <a:r>
              <a:rPr lang="sk-SK" dirty="0" err="1" smtClean="0"/>
              <a:t>Telesymphony</a:t>
            </a:r>
            <a:r>
              <a:rPr lang="sk-SK" dirty="0" smtClean="0"/>
              <a:t>  </a:t>
            </a:r>
          </a:p>
          <a:p>
            <a:r>
              <a:rPr lang="sk-SK" u="sng" dirty="0" smtClean="0">
                <a:hlinkClick r:id="rId4"/>
              </a:rPr>
              <a:t>http://www.yhchang.com/DAKOTA.html</a:t>
            </a:r>
            <a:r>
              <a:rPr lang="sk-SK" dirty="0" smtClean="0"/>
              <a:t>   </a:t>
            </a:r>
            <a:r>
              <a:rPr lang="sk-SK" dirty="0" err="1" smtClean="0"/>
              <a:t>Young-Hae</a:t>
            </a:r>
            <a:r>
              <a:rPr lang="sk-SK" dirty="0" smtClean="0"/>
              <a:t> </a:t>
            </a:r>
            <a:r>
              <a:rPr lang="sk-SK" dirty="0" err="1" smtClean="0"/>
              <a:t>Chang</a:t>
            </a:r>
            <a:r>
              <a:rPr lang="sk-SK" dirty="0" smtClean="0"/>
              <a:t>: </a:t>
            </a:r>
            <a:r>
              <a:rPr lang="sk-SK" u="sng" dirty="0" err="1" smtClean="0">
                <a:hlinkClick r:id="rId5"/>
              </a:rPr>
              <a:t>Heavy</a:t>
            </a:r>
            <a:r>
              <a:rPr lang="sk-SK" u="sng" dirty="0" smtClean="0">
                <a:hlinkClick r:id="rId5"/>
              </a:rPr>
              <a:t> </a:t>
            </a:r>
            <a:r>
              <a:rPr lang="sk-SK" u="sng" dirty="0" err="1" smtClean="0">
                <a:hlinkClick r:id="rId5"/>
              </a:rPr>
              <a:t>Industries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u="sng" dirty="0" smtClean="0">
                <a:hlinkClick r:id="rId6"/>
              </a:rPr>
              <a:t>http://turbulence.org/Works/Distance/fps.html</a:t>
            </a:r>
            <a:r>
              <a:rPr lang="sk-SK" dirty="0" smtClean="0"/>
              <a:t>   - Tina La Porta: </a:t>
            </a:r>
            <a:r>
              <a:rPr lang="sk-SK" u="sng" dirty="0" err="1" smtClean="0">
                <a:hlinkClick r:id="rId7"/>
              </a:rPr>
              <a:t>Distance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u="sng" dirty="0" smtClean="0">
                <a:hlinkClick r:id="rId8"/>
              </a:rPr>
              <a:t>http://www.ecafe.com/getty/table.html#4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Skeptický náhľad na internet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Internet a nová média: </a:t>
            </a:r>
            <a:r>
              <a:rPr lang="sk-SK" dirty="0" err="1" smtClean="0"/>
              <a:t>Jaká</a:t>
            </a:r>
            <a:r>
              <a:rPr lang="sk-SK" dirty="0" smtClean="0"/>
              <a:t> </a:t>
            </a:r>
            <a:r>
              <a:rPr lang="sk-SK" dirty="0" err="1" smtClean="0"/>
              <a:t>revoluce</a:t>
            </a:r>
            <a:r>
              <a:rPr lang="sk-SK" dirty="0" smtClean="0"/>
              <a:t>?</a:t>
            </a:r>
          </a:p>
          <a:p>
            <a:endParaRPr lang="sk-SK" dirty="0" smtClean="0"/>
          </a:p>
          <a:p>
            <a:r>
              <a:rPr lang="sk-SK" dirty="0" smtClean="0">
                <a:hlinkClick r:id="rId2"/>
              </a:rPr>
              <a:t>http://www.tedxbrno.cz/tedxbrno-2010/zaznamy-vystoupeni/jakub-macek-internet-a-nova-media-jaka-revoluce-/</a:t>
            </a:r>
            <a:endParaRPr lang="sk-SK" dirty="0" smtClean="0"/>
          </a:p>
          <a:p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Eva and Franco Mattes 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en-US" sz="4000" dirty="0" smtClean="0"/>
              <a:t>aka 0100101110101101.ORG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err="1" smtClean="0"/>
              <a:t>Net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r>
              <a:rPr lang="sk-SK" dirty="0" smtClean="0"/>
              <a:t> </a:t>
            </a:r>
            <a:r>
              <a:rPr lang="sk-SK" dirty="0" err="1" smtClean="0"/>
              <a:t>pioneers</a:t>
            </a:r>
            <a:endParaRPr lang="sk-SK" dirty="0" smtClean="0"/>
          </a:p>
          <a:p>
            <a:r>
              <a:rPr lang="sk-SK" dirty="0" err="1" smtClean="0"/>
              <a:t>Subversive</a:t>
            </a:r>
            <a:r>
              <a:rPr lang="sk-SK" dirty="0" smtClean="0"/>
              <a:t> </a:t>
            </a:r>
            <a:r>
              <a:rPr lang="sk-SK" dirty="0" err="1" smtClean="0"/>
              <a:t>approach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Manipulated</a:t>
            </a:r>
            <a:r>
              <a:rPr lang="sk-SK" dirty="0" smtClean="0"/>
              <a:t> </a:t>
            </a:r>
            <a:r>
              <a:rPr lang="sk-SK" dirty="0" err="1" smtClean="0"/>
              <a:t>videogames</a:t>
            </a:r>
            <a:endParaRPr lang="sk-SK" dirty="0" smtClean="0"/>
          </a:p>
          <a:p>
            <a:r>
              <a:rPr lang="sk-SK" dirty="0" err="1" smtClean="0"/>
              <a:t>Digital</a:t>
            </a:r>
            <a:r>
              <a:rPr lang="sk-SK" dirty="0" smtClean="0"/>
              <a:t> </a:t>
            </a:r>
            <a:r>
              <a:rPr lang="sk-SK" dirty="0" err="1" smtClean="0"/>
              <a:t>collage</a:t>
            </a:r>
            <a:r>
              <a:rPr lang="sk-SK" dirty="0" smtClean="0"/>
              <a:t>...</a:t>
            </a:r>
          </a:p>
          <a:p>
            <a:endParaRPr lang="sk-SK" dirty="0" smtClean="0"/>
          </a:p>
          <a:p>
            <a:r>
              <a:rPr lang="sk-SK" b="1" dirty="0" err="1" smtClean="0"/>
              <a:t>Radical</a:t>
            </a:r>
            <a:r>
              <a:rPr lang="sk-SK" b="1" dirty="0" smtClean="0"/>
              <a:t> internet </a:t>
            </a:r>
            <a:r>
              <a:rPr lang="sk-SK" b="1" dirty="0" err="1" smtClean="0"/>
              <a:t>coup</a:t>
            </a:r>
            <a:r>
              <a:rPr lang="sk-SK" b="1" dirty="0" smtClean="0"/>
              <a:t>: </a:t>
            </a:r>
          </a:p>
          <a:p>
            <a:r>
              <a:rPr lang="sk-SK" b="1" dirty="0" err="1" smtClean="0"/>
              <a:t>Vaticano.org</a:t>
            </a:r>
            <a:r>
              <a:rPr lang="sk-SK" dirty="0" smtClean="0"/>
              <a:t>: </a:t>
            </a:r>
            <a:endParaRPr lang="sk-SK" i="1" dirty="0" smtClean="0"/>
          </a:p>
          <a:p>
            <a:r>
              <a:rPr lang="sk-SK" sz="2600" dirty="0" smtClean="0">
                <a:hlinkClick r:id="rId2"/>
              </a:rPr>
              <a:t>http://www.0100101110101101.org/home/vaticano.org/spoof/index.html</a:t>
            </a:r>
            <a:r>
              <a:rPr lang="sk-SK" sz="2600" dirty="0" smtClean="0"/>
              <a:t> </a:t>
            </a:r>
          </a:p>
          <a:p>
            <a:r>
              <a:rPr lang="sk-SK" dirty="0" smtClean="0">
                <a:hlinkClick r:id="rId3"/>
              </a:rPr>
              <a:t>http://www.vatican.va/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b="1" dirty="0" err="1" smtClean="0"/>
              <a:t>Fake</a:t>
            </a:r>
            <a:r>
              <a:rPr lang="sk-SK" b="1" dirty="0" smtClean="0"/>
              <a:t> identity</a:t>
            </a:r>
            <a:r>
              <a:rPr lang="sk-SK" dirty="0" smtClean="0"/>
              <a:t>: </a:t>
            </a:r>
            <a:endParaRPr lang="sk-SK" sz="2400" dirty="0" smtClean="0"/>
          </a:p>
          <a:p>
            <a:r>
              <a:rPr lang="en-US" sz="2400" dirty="0" err="1" smtClean="0">
                <a:hlinkClick r:id="rId4" action="ppaction://hlinkfile"/>
              </a:rPr>
              <a:t>Darko</a:t>
            </a:r>
            <a:r>
              <a:rPr lang="en-US" sz="2400" dirty="0" smtClean="0">
                <a:hlinkClick r:id="rId4" action="ppaction://hlinkfile"/>
              </a:rPr>
              <a:t> </a:t>
            </a:r>
            <a:r>
              <a:rPr lang="en-US" sz="2400" dirty="0" err="1" smtClean="0">
                <a:hlinkClick r:id="rId4" action="ppaction://hlinkfile"/>
              </a:rPr>
              <a:t>Maver</a:t>
            </a:r>
            <a:r>
              <a:rPr lang="sk-SK" sz="2400" dirty="0" smtClean="0"/>
              <a:t>, </a:t>
            </a:r>
            <a:r>
              <a:rPr lang="en-US" sz="2400" dirty="0" smtClean="0"/>
              <a:t>The most famous made-up artist</a:t>
            </a:r>
            <a:br>
              <a:rPr lang="en-US" sz="2400" dirty="0" smtClean="0"/>
            </a:br>
            <a:r>
              <a:rPr lang="en-US" sz="2400" dirty="0" smtClean="0"/>
              <a:t>1998 – 1999</a:t>
            </a:r>
            <a:r>
              <a:rPr lang="sk-SK" sz="2400" dirty="0" smtClean="0"/>
              <a:t> </a:t>
            </a:r>
            <a:r>
              <a:rPr lang="sk-SK" sz="2200" dirty="0" smtClean="0">
                <a:hlinkClick r:id="rId4"/>
              </a:rPr>
              <a:t>http://www.0100101110101101.org/home/darko_maver/index.html</a:t>
            </a:r>
            <a:r>
              <a:rPr lang="sk-SK" sz="2400" dirty="0" smtClean="0"/>
              <a:t> </a:t>
            </a:r>
          </a:p>
          <a:p>
            <a:r>
              <a:rPr lang="it-IT" sz="2400" dirty="0" smtClean="0"/>
              <a:t/>
            </a:r>
            <a:br>
              <a:rPr lang="it-IT" sz="2400" dirty="0" smtClean="0"/>
            </a:br>
            <a:endParaRPr lang="sk-SK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OD APROPRIÁCIE  K OTVORENÉMU ZDROJU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i="1" dirty="0" smtClean="0"/>
          </a:p>
          <a:p>
            <a:r>
              <a:rPr lang="sk-SK" b="1" dirty="0" err="1" smtClean="0">
                <a:hlinkClick r:id="rId2" action="ppaction://hlinkfile"/>
              </a:rPr>
              <a:t>Hybrids</a:t>
            </a:r>
            <a:r>
              <a:rPr lang="sk-SK" b="1" dirty="0" smtClean="0"/>
              <a:t>: </a:t>
            </a:r>
            <a:r>
              <a:rPr lang="sk-SK" dirty="0" err="1" smtClean="0"/>
              <a:t>Online</a:t>
            </a:r>
            <a:r>
              <a:rPr lang="sk-SK" dirty="0" smtClean="0"/>
              <a:t> </a:t>
            </a:r>
            <a:r>
              <a:rPr lang="sk-SK" dirty="0" err="1" smtClean="0"/>
              <a:t>Net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r>
              <a:rPr lang="sk-SK" dirty="0" smtClean="0"/>
              <a:t> </a:t>
            </a:r>
            <a:r>
              <a:rPr lang="sk-SK" dirty="0" err="1" smtClean="0"/>
              <a:t>collages</a:t>
            </a:r>
            <a:r>
              <a:rPr lang="sk-SK" dirty="0" smtClean="0"/>
              <a:t> 1998 – 1999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en-US" i="1" dirty="0" smtClean="0"/>
              <a:t>It is no longer necessary to deface paintings or to put a mustache on postcards of Mona Lisa, now art can be downloaded, modified and uploaded again, with absolute delight</a:t>
            </a:r>
            <a:r>
              <a:rPr lang="sk-SK" i="1" dirty="0" smtClean="0"/>
              <a:t>“</a:t>
            </a:r>
            <a:endParaRPr lang="en-US" dirty="0" smtClean="0"/>
          </a:p>
          <a:p>
            <a:pPr>
              <a:buNone/>
            </a:pPr>
            <a:r>
              <a:rPr lang="sk-SK" i="1" dirty="0" smtClean="0"/>
              <a:t>                                 (</a:t>
            </a:r>
            <a:r>
              <a:rPr lang="en-US" i="1" dirty="0" smtClean="0"/>
              <a:t>Luther </a:t>
            </a:r>
            <a:r>
              <a:rPr lang="en-US" i="1" dirty="0" err="1" smtClean="0"/>
              <a:t>Blissett</a:t>
            </a:r>
            <a:r>
              <a:rPr lang="en-US" i="1" dirty="0" smtClean="0"/>
              <a:t>, Art </a:t>
            </a:r>
            <a:r>
              <a:rPr lang="en-US" i="1" dirty="0" err="1" smtClean="0"/>
              <a:t>Hacktivism</a:t>
            </a:r>
            <a:r>
              <a:rPr lang="sk-SK" i="1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sk-SK" sz="2000" dirty="0" smtClean="0">
                <a:hlinkClick r:id="rId3"/>
              </a:rPr>
              <a:t>http://www.0100101110101101.org/home/hybrids/hybrids.html</a:t>
            </a:r>
            <a:r>
              <a:rPr lang="sk-SK" sz="2000" dirty="0" smtClean="0"/>
              <a:t> </a:t>
            </a:r>
            <a:endParaRPr lang="sk-SK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OD APROPRIÁCIE  K OTVORENÉMU ZDROJU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0100101110101101.ORG: </a:t>
            </a:r>
          </a:p>
          <a:p>
            <a:r>
              <a:rPr lang="sk-SK" dirty="0" smtClean="0"/>
              <a:t>„</a:t>
            </a:r>
            <a:r>
              <a:rPr lang="sk-SK" b="1" i="1" dirty="0" smtClean="0"/>
              <a:t>Copyright </a:t>
            </a:r>
            <a:r>
              <a:rPr lang="sk-SK" b="1" i="1" dirty="0" err="1" smtClean="0"/>
              <a:t>is</a:t>
            </a:r>
            <a:r>
              <a:rPr lang="sk-SK" b="1" i="1" dirty="0" smtClean="0"/>
              <a:t> </a:t>
            </a:r>
            <a:r>
              <a:rPr lang="sk-SK" b="1" i="1" dirty="0" err="1" smtClean="0"/>
              <a:t>boring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i="1" dirty="0" err="1" smtClean="0"/>
              <a:t>Hell.com</a:t>
            </a:r>
            <a:r>
              <a:rPr lang="sk-SK" i="1" dirty="0" smtClean="0"/>
              <a:t>  </a:t>
            </a:r>
            <a:r>
              <a:rPr lang="sk-SK" sz="1600" i="1" dirty="0" smtClean="0">
                <a:hlinkClick r:id="rId2"/>
              </a:rPr>
              <a:t>http://www.0100101110101101.org/home/copies/hell.com/index.html</a:t>
            </a:r>
            <a:r>
              <a:rPr lang="sk-SK" sz="1600" i="1" dirty="0" smtClean="0"/>
              <a:t> </a:t>
            </a:r>
          </a:p>
          <a:p>
            <a:r>
              <a:rPr lang="sk-SK" i="1" dirty="0" err="1" smtClean="0"/>
              <a:t>Art.Teleportacia</a:t>
            </a:r>
            <a:r>
              <a:rPr lang="sk-SK" i="1" dirty="0" smtClean="0"/>
              <a:t> </a:t>
            </a:r>
            <a:r>
              <a:rPr lang="sk-SK" sz="1600" i="1" dirty="0" smtClean="0">
                <a:hlinkClick r:id="rId3"/>
              </a:rPr>
              <a:t>http://www.0100101110101101.org/home/copies/art.teleportacia.org/index.html</a:t>
            </a:r>
            <a:r>
              <a:rPr lang="sk-SK" sz="1600" i="1" dirty="0" smtClean="0"/>
              <a:t> </a:t>
            </a:r>
          </a:p>
          <a:p>
            <a:r>
              <a:rPr lang="sk-SK" i="1" dirty="0" err="1" smtClean="0"/>
              <a:t>Jodi.org</a:t>
            </a:r>
            <a:r>
              <a:rPr lang="sk-SK" i="1" dirty="0" smtClean="0"/>
              <a:t> </a:t>
            </a:r>
            <a:r>
              <a:rPr lang="sk-SK" sz="2000" i="1" dirty="0" smtClean="0">
                <a:hlinkClick r:id="rId4"/>
              </a:rPr>
              <a:t>http://www.0100101110101101.org/home/copies/jodi.org/index.html</a:t>
            </a:r>
            <a:r>
              <a:rPr lang="sk-SK" sz="2000" i="1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FLUXUS EFFECT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limits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a</a:t>
            </a:r>
            <a:r>
              <a:rPr lang="en-US" i="1" dirty="0" err="1" smtClean="0"/>
              <a:t>rt</a:t>
            </a:r>
            <a:r>
              <a:rPr lang="en-US" i="1" dirty="0" smtClean="0"/>
              <a:t> </a:t>
            </a:r>
            <a:r>
              <a:rPr lang="sk-SK" i="1" dirty="0" smtClean="0"/>
              <a:t> are  n</a:t>
            </a:r>
            <a:r>
              <a:rPr lang="en-US" i="1" dirty="0" smtClean="0"/>
              <a:t>ever where you expect them to be</a:t>
            </a:r>
            <a:r>
              <a:rPr lang="en-US" dirty="0" smtClean="0"/>
              <a:t>.</a:t>
            </a:r>
            <a:r>
              <a:rPr lang="sk-SK" dirty="0" smtClean="0"/>
              <a:t>“</a:t>
            </a:r>
          </a:p>
          <a:p>
            <a:endParaRPr lang="sk-SK" b="1" dirty="0" smtClean="0"/>
          </a:p>
          <a:p>
            <a:r>
              <a:rPr lang="sk-SK" b="1" dirty="0" err="1" smtClean="0"/>
              <a:t>The</a:t>
            </a:r>
            <a:r>
              <a:rPr lang="sk-SK" b="1" dirty="0" smtClean="0"/>
              <a:t> Nike </a:t>
            </a:r>
            <a:r>
              <a:rPr lang="sk-SK" b="1" dirty="0" err="1" smtClean="0"/>
              <a:t>Ground</a:t>
            </a:r>
            <a:r>
              <a:rPr lang="sk-SK" b="1" dirty="0" smtClean="0"/>
              <a:t> 2003 /</a:t>
            </a:r>
            <a:r>
              <a:rPr lang="sk-SK" dirty="0" smtClean="0"/>
              <a:t>NIKE PLATZ:</a:t>
            </a:r>
          </a:p>
          <a:p>
            <a:r>
              <a:rPr lang="sk-SK" dirty="0" smtClean="0">
                <a:hlinkClick r:id="rId2"/>
              </a:rPr>
              <a:t>http://www.0100101110101101.org/home/nikeground/video.html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NikeInfobox_front-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926097" cy="5373216"/>
          </a:xfrm>
        </p:spPr>
      </p:pic>
      <p:pic>
        <p:nvPicPr>
          <p:cNvPr id="7" name="Zástupný symbol obsahu 6" descr="NikeMonument-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2193515"/>
            <a:ext cx="5436096" cy="34750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REENACTMENTS in </a:t>
            </a:r>
            <a:r>
              <a:rPr lang="sk-SK" dirty="0" err="1" smtClean="0"/>
              <a:t>Second</a:t>
            </a:r>
            <a:r>
              <a:rPr lang="sk-SK" dirty="0" smtClean="0"/>
              <a:t> Life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k-SK" dirty="0" smtClean="0"/>
          </a:p>
          <a:p>
            <a:r>
              <a:rPr lang="en-US" b="1" dirty="0" smtClean="0"/>
              <a:t>Marina </a:t>
            </a:r>
            <a:r>
              <a:rPr lang="en-US" b="1" dirty="0" err="1" smtClean="0"/>
              <a:t>Abramovic</a:t>
            </a:r>
            <a:r>
              <a:rPr lang="en-US" b="1" dirty="0" smtClean="0"/>
              <a:t> and </a:t>
            </a:r>
            <a:r>
              <a:rPr lang="en-US" b="1" dirty="0" err="1" smtClean="0"/>
              <a:t>Ulay's</a:t>
            </a:r>
            <a:r>
              <a:rPr lang="en-US" b="1" dirty="0" smtClean="0"/>
              <a:t> </a:t>
            </a:r>
            <a:r>
              <a:rPr lang="en-US" b="1" i="1" dirty="0" err="1" smtClean="0"/>
              <a:t>Imponderabilia</a:t>
            </a:r>
            <a:r>
              <a:rPr lang="sk-SK" b="1" i="1" dirty="0" smtClean="0"/>
              <a:t> 1977</a:t>
            </a:r>
            <a:endParaRPr lang="sk-SK" dirty="0" smtClean="0"/>
          </a:p>
          <a:p>
            <a:r>
              <a:rPr lang="sk-SK" sz="3000" dirty="0" smtClean="0">
                <a:hlinkClick r:id="rId2"/>
              </a:rPr>
              <a:t>http://www.youtube.com/watch?v=QgeF7tOks4s</a:t>
            </a:r>
            <a:endParaRPr lang="sk-SK" sz="3000" dirty="0" smtClean="0"/>
          </a:p>
          <a:p>
            <a:endParaRPr lang="sk-SK" dirty="0" smtClean="0"/>
          </a:p>
          <a:p>
            <a:r>
              <a:rPr lang="en-US" dirty="0" smtClean="0"/>
              <a:t>0100101110101101.ORG</a:t>
            </a:r>
            <a:r>
              <a:rPr lang="sk-SK" dirty="0" smtClean="0"/>
              <a:t>: </a:t>
            </a:r>
            <a:r>
              <a:rPr lang="en-US" b="1" dirty="0" smtClean="0"/>
              <a:t>Reenactment of Marina </a:t>
            </a:r>
            <a:r>
              <a:rPr lang="en-US" b="1" dirty="0" err="1" smtClean="0"/>
              <a:t>Abramovic</a:t>
            </a:r>
            <a:r>
              <a:rPr lang="en-US" b="1" dirty="0" smtClean="0"/>
              <a:t> and </a:t>
            </a:r>
            <a:r>
              <a:rPr lang="en-US" b="1" dirty="0" err="1" smtClean="0"/>
              <a:t>Ulay's</a:t>
            </a:r>
            <a:r>
              <a:rPr lang="en-US" b="1" dirty="0" smtClean="0"/>
              <a:t> </a:t>
            </a:r>
            <a:r>
              <a:rPr lang="en-US" b="1" i="1" dirty="0" err="1" smtClean="0"/>
              <a:t>Imponderabilia</a:t>
            </a:r>
            <a:r>
              <a:rPr lang="sk-SK" b="1" i="1" dirty="0" smtClean="0"/>
              <a:t>. </a:t>
            </a:r>
            <a:r>
              <a:rPr lang="en-US" dirty="0" smtClean="0"/>
              <a:t>2007</a:t>
            </a:r>
            <a:r>
              <a:rPr lang="sk-SK" dirty="0" smtClean="0"/>
              <a:t>, </a:t>
            </a:r>
            <a:r>
              <a:rPr lang="en-US" dirty="0" smtClean="0"/>
              <a:t>Synthetic Performance</a:t>
            </a:r>
          </a:p>
          <a:p>
            <a:endParaRPr lang="sk-SK" dirty="0" smtClean="0"/>
          </a:p>
          <a:p>
            <a:r>
              <a:rPr lang="sk-SK" dirty="0" smtClean="0">
                <a:hlinkClick r:id="rId3"/>
              </a:rPr>
              <a:t>http://www.0100101110101101.org/home/reenactments/performance-abramovic.html</a:t>
            </a:r>
            <a:r>
              <a:rPr lang="sk-SK" dirty="0" smtClean="0"/>
              <a:t>    </a:t>
            </a: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831</TotalTime>
  <Words>736</Words>
  <Application>Microsoft Office PowerPoint</Application>
  <PresentationFormat>Prezentácia na obrazovke (4:3)</PresentationFormat>
  <Paragraphs>214</Paragraphs>
  <Slides>34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5" baseType="lpstr">
      <vt:lpstr>Modul</vt:lpstr>
      <vt:lpstr>Stratégie v NMA II  </vt:lpstr>
      <vt:lpstr>OD APROPRIÁCIE  K OTVORENÉMU ZDROJU</vt:lpstr>
      <vt:lpstr>OD APROPRIÁCIE  K OTVORENÉMU ZDROJU</vt:lpstr>
      <vt:lpstr>Eva and Franco Mattes  aka 0100101110101101.ORG </vt:lpstr>
      <vt:lpstr>OD APROPRIÁCIE  K OTVORENÉMU ZDROJU</vt:lpstr>
      <vt:lpstr>OD APROPRIÁCIE  K OTVORENÉMU ZDROJU</vt:lpstr>
      <vt:lpstr>FLUXUS EFFECT</vt:lpstr>
      <vt:lpstr>Snímka 8</vt:lpstr>
      <vt:lpstr>REENACTMENTS in Second Life </vt:lpstr>
      <vt:lpstr>REENACTMENTS in Second Life  </vt:lpstr>
      <vt:lpstr>REENACTMENTS in Second Life</vt:lpstr>
      <vt:lpstr>Second Life</vt:lpstr>
      <vt:lpstr>Snímka 13</vt:lpstr>
      <vt:lpstr>Snímka 14</vt:lpstr>
      <vt:lpstr>0100101110101101.org </vt:lpstr>
      <vt:lpstr>NMA:  OD APROPRIÁCIE  K OTVORENÉMU ZDROJU</vt:lpstr>
      <vt:lpstr>Snímka 17</vt:lpstr>
      <vt:lpstr>Snímka 18</vt:lpstr>
      <vt:lpstr>Snímka 19</vt:lpstr>
      <vt:lpstr>Snímka 20</vt:lpstr>
      <vt:lpstr>Snímka 21</vt:lpstr>
      <vt:lpstr> LIFE SHARING </vt:lpstr>
      <vt:lpstr>Snímka 23</vt:lpstr>
      <vt:lpstr>MILTOS MANETAS JacksonPollock.org</vt:lpstr>
      <vt:lpstr>Snímka 25</vt:lpstr>
      <vt:lpstr>Snímka 26</vt:lpstr>
      <vt:lpstr>Machinima </vt:lpstr>
      <vt:lpstr>Snímka 28</vt:lpstr>
      <vt:lpstr>Snímka 29</vt:lpstr>
      <vt:lpstr>Mapa/navigácia</vt:lpstr>
      <vt:lpstr>Mapa/navigácia</vt:lpstr>
      <vt:lpstr>Snímka 32</vt:lpstr>
      <vt:lpstr>BORN DIGITAL III.</vt:lpstr>
      <vt:lpstr>Skeptický náhľad na internet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Dadaistické stratégie v NMA</dc:title>
  <dc:creator>Evilsister</dc:creator>
  <cp:lastModifiedBy>Evilsister</cp:lastModifiedBy>
  <cp:revision>96</cp:revision>
  <dcterms:created xsi:type="dcterms:W3CDTF">2012-03-27T11:12:09Z</dcterms:created>
  <dcterms:modified xsi:type="dcterms:W3CDTF">2012-04-23T12:46:28Z</dcterms:modified>
</cp:coreProperties>
</file>