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12.3.2012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12.3.2012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12.3.2012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12.3.2012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12.3.2012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12.3.2012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12.3.2012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12.3.2012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12.3.2012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12.3.2012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6B7E-5269-4202-A18F-B1AB15D2EF01}" type="datetimeFigureOut">
              <a:rPr lang="cs-CZ" smtClean="0"/>
              <a:pPr/>
              <a:t>12.3.2012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16B7E-5269-4202-A18F-B1AB15D2EF01}" type="datetimeFigureOut">
              <a:rPr lang="cs-CZ" smtClean="0"/>
              <a:pPr/>
              <a:t>12.3.2012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69744-C362-487B-99EB-A63A67732E1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216024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Dějiny Řecka I.</a:t>
            </a:r>
            <a:b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seminář</a:t>
            </a:r>
            <a:endParaRPr lang="cs-CZ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04856" cy="1752600"/>
          </a:xfrm>
        </p:spPr>
        <p:txBody>
          <a:bodyPr>
            <a:normAutofit lnSpcReduction="1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8. téma</a:t>
            </a:r>
            <a:b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dějiny odívání v antickém </a:t>
            </a:r>
            <a:r>
              <a:rPr lang="cs-CZ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řecku</a:t>
            </a:r>
            <a:endParaRPr lang="cs-CZ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475297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068960"/>
            <a:ext cx="47625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7432" r="23822"/>
          <a:stretch>
            <a:fillRect/>
          </a:stretch>
        </p:blipFill>
        <p:spPr bwMode="auto">
          <a:xfrm>
            <a:off x="467544" y="404664"/>
            <a:ext cx="2664296" cy="581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04664"/>
            <a:ext cx="2088232" cy="5777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04664"/>
            <a:ext cx="2483386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2153133" y="6309320"/>
            <a:ext cx="2418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Bohyně z </a:t>
            </a:r>
            <a:r>
              <a:rPr lang="cs-CZ" sz="2400" b="1" dirty="0" err="1" smtClean="0"/>
              <a:t>Auxerre</a:t>
            </a:r>
            <a:endParaRPr lang="cs-CZ" sz="24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6516052" y="6279703"/>
            <a:ext cx="1872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koré</a:t>
            </a:r>
            <a:r>
              <a:rPr lang="cs-CZ" sz="2400" b="1" dirty="0" smtClean="0"/>
              <a:t> ze Samu</a:t>
            </a:r>
            <a:endParaRPr lang="cs-CZ" sz="24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15992"/>
            <a:ext cx="7272808" cy="28249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7122" y="3320777"/>
            <a:ext cx="6719254" cy="320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048" y="476672"/>
            <a:ext cx="2483768" cy="596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620688"/>
            <a:ext cx="4608512" cy="55969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2992" y="476672"/>
            <a:ext cx="5023104" cy="592836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3271" y="476672"/>
            <a:ext cx="1923145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680520" cy="633339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50701"/>
            <a:ext cx="3240360" cy="622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342992"/>
            <a:ext cx="3374136" cy="4462272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05197"/>
            <a:ext cx="4013011" cy="594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548680"/>
            <a:ext cx="6661344" cy="584602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229" y="620688"/>
            <a:ext cx="4472827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620688"/>
            <a:ext cx="2520280" cy="461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4653136"/>
            <a:ext cx="3934968" cy="17068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2852936"/>
            <a:ext cx="5991273" cy="347469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t="9375" r="-6132" b="10938"/>
          <a:stretch>
            <a:fillRect/>
          </a:stretch>
        </p:blipFill>
        <p:spPr bwMode="auto">
          <a:xfrm>
            <a:off x="1619672" y="332656"/>
            <a:ext cx="388843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640559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573016"/>
            <a:ext cx="6840760" cy="2915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404664"/>
            <a:ext cx="856895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Literatura</a:t>
            </a:r>
          </a:p>
          <a:p>
            <a:endParaRPr lang="cs-CZ" sz="20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</a:t>
            </a:r>
            <a:r>
              <a:rPr lang="cs-CZ" sz="2400" dirty="0" smtClean="0"/>
              <a:t>KYBALOVÁ, Ludmila. </a:t>
            </a:r>
            <a:r>
              <a:rPr lang="cs-CZ" sz="2400" i="1" dirty="0" smtClean="0"/>
              <a:t>Dějiny odívání. </a:t>
            </a:r>
            <a:r>
              <a:rPr lang="cs-CZ" sz="2400" i="1" dirty="0" err="1" smtClean="0"/>
              <a:t>Starověk</a:t>
            </a:r>
            <a:r>
              <a:rPr lang="cs-CZ" sz="2400" dirty="0" smtClean="0"/>
              <a:t>.</a:t>
            </a:r>
            <a:r>
              <a:rPr lang="cs-CZ" sz="2400" dirty="0" smtClean="0"/>
              <a:t>Praha</a:t>
            </a:r>
            <a:r>
              <a:rPr lang="cs-CZ" sz="2400" dirty="0" smtClean="0"/>
              <a:t>: </a:t>
            </a:r>
            <a:r>
              <a:rPr lang="cs-CZ" sz="2400" dirty="0" smtClean="0"/>
              <a:t>NLN, 1998.</a:t>
            </a:r>
            <a:endParaRPr lang="cs-CZ" sz="2400" dirty="0" smtClean="0"/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BAHNÍK, Václav. </a:t>
            </a:r>
            <a:r>
              <a:rPr lang="cs-CZ" sz="2400" i="1" dirty="0" smtClean="0"/>
              <a:t>Slovník antické kultury</a:t>
            </a:r>
            <a:r>
              <a:rPr lang="cs-CZ" sz="2400" dirty="0" smtClean="0"/>
              <a:t>, Praha: Svoboda, 1974.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New Pauly, </a:t>
            </a:r>
            <a:r>
              <a:rPr lang="cs-CZ" sz="2400" dirty="0" err="1" smtClean="0"/>
              <a:t>Litterae</a:t>
            </a:r>
            <a:r>
              <a:rPr lang="cs-CZ" sz="2400" dirty="0" smtClean="0"/>
              <a:t> ante </a:t>
            </a:r>
            <a:r>
              <a:rPr lang="cs-CZ" sz="2400" dirty="0" err="1" smtClean="0"/>
              <a:t>portas</a:t>
            </a:r>
            <a:r>
              <a:rPr lang="cs-CZ" sz="2400" dirty="0" smtClean="0"/>
              <a:t>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/>
              <a:t> </a:t>
            </a:r>
            <a:r>
              <a:rPr lang="cs-CZ" sz="2400" dirty="0" smtClean="0"/>
              <a:t>PETRÁŇ, Josef. Dějiny hmotné kultury I. /1</a:t>
            </a:r>
            <a:r>
              <a:rPr lang="cs-CZ" sz="2400" smtClean="0"/>
              <a:t>, Praha: SPN, 1985.</a:t>
            </a:r>
            <a:endParaRPr lang="cs-CZ" sz="240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6079" y="548680"/>
            <a:ext cx="3354313" cy="233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510055"/>
            <a:ext cx="3168352" cy="234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335771"/>
            <a:ext cx="4752528" cy="3045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g_woman_spinn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92719" y="1268760"/>
            <a:ext cx="6072831" cy="4104456"/>
          </a:xfrm>
          <a:prstGeom prst="rect">
            <a:avLst/>
          </a:prstGeom>
        </p:spPr>
      </p:pic>
      <p:pic>
        <p:nvPicPr>
          <p:cNvPr id="4" name="Obrázek 3" descr="spindle&amp;distaf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7228" y="476672"/>
            <a:ext cx="3703244" cy="59766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t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3384376" cy="6399547"/>
          </a:xfrm>
          <a:prstGeom prst="rect">
            <a:avLst/>
          </a:prstGeom>
        </p:spPr>
      </p:pic>
      <p:pic>
        <p:nvPicPr>
          <p:cNvPr id="3" name="Obrázek 2" descr="R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8050" y="44624"/>
            <a:ext cx="5556438" cy="3384376"/>
          </a:xfrm>
          <a:prstGeom prst="rect">
            <a:avLst/>
          </a:prstGeom>
        </p:spPr>
      </p:pic>
      <p:pic>
        <p:nvPicPr>
          <p:cNvPr id="4" name="Obrázek 3" descr="women-weaving-detai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212976"/>
            <a:ext cx="3438872" cy="346003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inoan-knoss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1238250" cy="2352675"/>
          </a:xfrm>
          <a:prstGeom prst="rect">
            <a:avLst/>
          </a:prstGeom>
        </p:spPr>
      </p:pic>
      <p:pic>
        <p:nvPicPr>
          <p:cNvPr id="3" name="Obrázek 2" descr="Snake_godde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188640"/>
            <a:ext cx="1537146" cy="237626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88640"/>
            <a:ext cx="1972114" cy="242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3226" y="404664"/>
            <a:ext cx="2631262" cy="6048672"/>
          </a:xfrm>
          <a:prstGeom prst="rect">
            <a:avLst/>
          </a:prstGeom>
        </p:spPr>
      </p:pic>
      <p:pic>
        <p:nvPicPr>
          <p:cNvPr id="7" name="Obrázek 6" descr="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2780928"/>
            <a:ext cx="4733544" cy="38892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598123878_c9b822da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6350000" cy="47625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674078"/>
            <a:ext cx="2635746" cy="3840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inoanMan16thCB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509240"/>
            <a:ext cx="3690582" cy="5656064"/>
          </a:xfrm>
          <a:prstGeom prst="rect">
            <a:avLst/>
          </a:prstGeom>
        </p:spPr>
      </p:pic>
      <p:pic>
        <p:nvPicPr>
          <p:cNvPr id="3" name="Obrázek 2" descr="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3424" y="332656"/>
            <a:ext cx="3270504" cy="62026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Mycenaean_Wo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899" y="332656"/>
            <a:ext cx="2674917" cy="446449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2567" t="8456" r="16503" b="5290"/>
          <a:stretch>
            <a:fillRect/>
          </a:stretch>
        </p:blipFill>
        <p:spPr bwMode="auto">
          <a:xfrm>
            <a:off x="5004048" y="2996952"/>
            <a:ext cx="388843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 descr="pyldress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332656"/>
            <a:ext cx="2812633" cy="44644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71</Words>
  <Application>Microsoft Office PowerPoint</Application>
  <PresentationFormat>Předvádění na obrazovce (4:3)</PresentationFormat>
  <Paragraphs>13</Paragraphs>
  <Slides>20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Motiv sady Office</vt:lpstr>
      <vt:lpstr>Dějiny Řecka I. seminář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Řecka I. seminář</dc:title>
  <dc:creator>Silvie</dc:creator>
  <cp:lastModifiedBy>Silvie</cp:lastModifiedBy>
  <cp:revision>16</cp:revision>
  <dcterms:created xsi:type="dcterms:W3CDTF">2012-03-10T22:09:42Z</dcterms:created>
  <dcterms:modified xsi:type="dcterms:W3CDTF">2012-03-12T20:32:29Z</dcterms:modified>
</cp:coreProperties>
</file>