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7B930-C456-42B7-BA1C-36B14C4D0BC6}" type="datetimeFigureOut">
              <a:rPr lang="cs-CZ" smtClean="0"/>
              <a:pPr/>
              <a:t>7.3.2012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A6ED9-AAA9-47EC-BBBB-9714C1A47AAA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A6ED9-AAA9-47EC-BBBB-9714C1A47AAA}" type="slidenum">
              <a:rPr lang="cs-CZ" smtClean="0"/>
              <a:pPr/>
              <a:t>11</a:t>
            </a:fld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737C-ADB1-4EA5-A36B-46A7E9824411}" type="datetimeFigureOut">
              <a:rPr lang="cs-CZ" smtClean="0"/>
              <a:pPr/>
              <a:t>7.3.2012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E71-2066-433D-B059-7BC4FB4952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737C-ADB1-4EA5-A36B-46A7E9824411}" type="datetimeFigureOut">
              <a:rPr lang="cs-CZ" smtClean="0"/>
              <a:pPr/>
              <a:t>7.3.2012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E71-2066-433D-B059-7BC4FB4952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737C-ADB1-4EA5-A36B-46A7E9824411}" type="datetimeFigureOut">
              <a:rPr lang="cs-CZ" smtClean="0"/>
              <a:pPr/>
              <a:t>7.3.2012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E71-2066-433D-B059-7BC4FB4952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737C-ADB1-4EA5-A36B-46A7E9824411}" type="datetimeFigureOut">
              <a:rPr lang="cs-CZ" smtClean="0"/>
              <a:pPr/>
              <a:t>7.3.2012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E71-2066-433D-B059-7BC4FB4952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737C-ADB1-4EA5-A36B-46A7E9824411}" type="datetimeFigureOut">
              <a:rPr lang="cs-CZ" smtClean="0"/>
              <a:pPr/>
              <a:t>7.3.2012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E71-2066-433D-B059-7BC4FB4952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737C-ADB1-4EA5-A36B-46A7E9824411}" type="datetimeFigureOut">
              <a:rPr lang="cs-CZ" smtClean="0"/>
              <a:pPr/>
              <a:t>7.3.2012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E71-2066-433D-B059-7BC4FB4952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737C-ADB1-4EA5-A36B-46A7E9824411}" type="datetimeFigureOut">
              <a:rPr lang="cs-CZ" smtClean="0"/>
              <a:pPr/>
              <a:t>7.3.2012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E71-2066-433D-B059-7BC4FB4952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737C-ADB1-4EA5-A36B-46A7E9824411}" type="datetimeFigureOut">
              <a:rPr lang="cs-CZ" smtClean="0"/>
              <a:pPr/>
              <a:t>7.3.2012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E71-2066-433D-B059-7BC4FB4952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737C-ADB1-4EA5-A36B-46A7E9824411}" type="datetimeFigureOut">
              <a:rPr lang="cs-CZ" smtClean="0"/>
              <a:pPr/>
              <a:t>7.3.2012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E71-2066-433D-B059-7BC4FB4952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737C-ADB1-4EA5-A36B-46A7E9824411}" type="datetimeFigureOut">
              <a:rPr lang="cs-CZ" smtClean="0"/>
              <a:pPr/>
              <a:t>7.3.2012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E71-2066-433D-B059-7BC4FB4952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737C-ADB1-4EA5-A36B-46A7E9824411}" type="datetimeFigureOut">
              <a:rPr lang="cs-CZ" smtClean="0"/>
              <a:pPr/>
              <a:t>7.3.2012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CAE71-2066-433D-B059-7BC4FB4952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F737C-ADB1-4EA5-A36B-46A7E9824411}" type="datetimeFigureOut">
              <a:rPr lang="cs-CZ" smtClean="0"/>
              <a:pPr/>
              <a:t>7.3.2012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CAE71-2066-433D-B059-7BC4FB4952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Řecka I.</a:t>
            </a:r>
            <a:b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04856" cy="1752600"/>
          </a:xfrm>
        </p:spPr>
        <p:txBody>
          <a:bodyPr>
            <a:normAutofit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téma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ŘECKÁ KERAMIKA TEMNÉHO A ARCHAICKÉHO OBDOBÍ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638895" y="1700808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PELIKÉ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633259" y="4767535"/>
            <a:ext cx="1467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STAMNOS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1602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04664"/>
            <a:ext cx="1944216" cy="292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573016"/>
            <a:ext cx="28083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922" y="3501008"/>
            <a:ext cx="2724894" cy="272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633259" y="4767535"/>
            <a:ext cx="149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LEKYTHOS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660232" y="155679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HYDRIA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7"/>
            <a:ext cx="2232248" cy="297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4574" y="476672"/>
            <a:ext cx="250152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717032"/>
            <a:ext cx="944367" cy="286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789040"/>
            <a:ext cx="2016224" cy="268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930839" y="4653136"/>
            <a:ext cx="1025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ASKOS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660232" y="1239143"/>
            <a:ext cx="1662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ARYBALLOS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008" y="-171400"/>
            <a:ext cx="28083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692696"/>
            <a:ext cx="2133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5464" y="3933056"/>
            <a:ext cx="291472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212976"/>
            <a:ext cx="2652886" cy="265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4"/>
            <a:ext cx="2724894" cy="272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6938021" y="4911551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PHIÁLÉ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046622" y="1628800"/>
            <a:ext cx="1909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LUTROFOROS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5"/>
            <a:ext cx="2088232" cy="3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04663"/>
            <a:ext cx="1512168" cy="3344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221087"/>
            <a:ext cx="2808312" cy="21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243408"/>
            <a:ext cx="2304256" cy="307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77577"/>
            <a:ext cx="17430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6588224" y="1700808"/>
            <a:ext cx="1918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ALABASTRON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092280" y="4623519"/>
            <a:ext cx="90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PYXIS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383177"/>
            <a:ext cx="2592288" cy="271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930" y="3368402"/>
            <a:ext cx="2724894" cy="272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/>
          <p:cNvSpPr txBox="1">
            <a:spLocks/>
          </p:cNvSpPr>
          <p:nvPr/>
        </p:nvSpPr>
        <p:spPr>
          <a:xfrm>
            <a:off x="2267744" y="429816"/>
            <a:ext cx="4464496" cy="694928"/>
          </a:xfrm>
          <a:prstGeom prst="rect">
            <a:avLst/>
          </a:prstGeom>
        </p:spPr>
        <p:txBody>
          <a:bodyPr>
            <a:normAutofit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Geometrický styl</a:t>
            </a:r>
            <a:endParaRPr kumimoji="0" lang="cs-CZ" sz="40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131840" y="1268760"/>
            <a:ext cx="2525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Submykénský sloh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339778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636912"/>
            <a:ext cx="47625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97352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1253" y="1978198"/>
            <a:ext cx="2967211" cy="447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74313" y="476672"/>
            <a:ext cx="3065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Protogeometrický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sloh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504" y="1340768"/>
            <a:ext cx="235233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628800"/>
            <a:ext cx="320712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236597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3406" y="1165448"/>
            <a:ext cx="53530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365104"/>
            <a:ext cx="2675059" cy="189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32656"/>
            <a:ext cx="26003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 l="1401" t="1539" r="1401" b="-399"/>
          <a:stretch>
            <a:fillRect/>
          </a:stretch>
        </p:blipFill>
        <p:spPr bwMode="auto">
          <a:xfrm>
            <a:off x="2663280" y="2924944"/>
            <a:ext cx="64807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062" y="2924944"/>
            <a:ext cx="2000132" cy="36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32656"/>
            <a:ext cx="2304256" cy="307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504257" y="404664"/>
            <a:ext cx="2337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Raný geometrický sloh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97858"/>
            <a:ext cx="9144000" cy="4062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53344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3860" t="3780" r="15581" b="5501"/>
          <a:stretch>
            <a:fillRect/>
          </a:stretch>
        </p:blipFill>
        <p:spPr bwMode="auto">
          <a:xfrm>
            <a:off x="5148064" y="188640"/>
            <a:ext cx="336037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220732"/>
            <a:ext cx="3888432" cy="350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227867" y="395372"/>
            <a:ext cx="2552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Střední geometrický sloh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74598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180" y="2613620"/>
            <a:ext cx="4620308" cy="398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528392" cy="596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5989" y="404664"/>
            <a:ext cx="337609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284984"/>
            <a:ext cx="477683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t="6730" b="21485"/>
          <a:stretch>
            <a:fillRect/>
          </a:stretch>
        </p:blipFill>
        <p:spPr bwMode="auto">
          <a:xfrm>
            <a:off x="3995936" y="442028"/>
            <a:ext cx="4752528" cy="255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611560" y="611396"/>
            <a:ext cx="2496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Pozdní geometrický sloh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04" y="1484784"/>
            <a:ext cx="33909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356235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972948"/>
            <a:ext cx="5426968" cy="361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5436096" y="1340768"/>
            <a:ext cx="174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Dipylská</a:t>
            </a:r>
            <a:r>
              <a:rPr lang="cs-C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amfora</a:t>
            </a: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44" y="378296"/>
            <a:ext cx="38481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600603"/>
            <a:ext cx="4490864" cy="306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4888" y="370749"/>
            <a:ext cx="4475584" cy="298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1187624" y="6300028"/>
            <a:ext cx="1624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Dipylský</a:t>
            </a:r>
            <a:r>
              <a:rPr lang="cs-C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krátér</a:t>
            </a: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810000" cy="6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4664"/>
            <a:ext cx="4499992" cy="228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5756213" y="3140968"/>
            <a:ext cx="2433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Ztroskotání Odyssea (?)</a:t>
            </a: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57150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674443"/>
            <a:ext cx="55911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348880"/>
            <a:ext cx="3657589" cy="263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6401918" y="5723964"/>
            <a:ext cx="1914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Paris a Helena (?)</a:t>
            </a: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 l="11571" t="1260" r="11287"/>
          <a:stretch>
            <a:fillRect/>
          </a:stretch>
        </p:blipFill>
        <p:spPr bwMode="auto">
          <a:xfrm>
            <a:off x="323528" y="188640"/>
            <a:ext cx="3312368" cy="648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2684" y="404664"/>
            <a:ext cx="4581764" cy="611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31840" y="404664"/>
            <a:ext cx="2543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Orientalizující sloh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758" y="1412776"/>
            <a:ext cx="26860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644" y="1412776"/>
            <a:ext cx="2857500" cy="471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12776"/>
            <a:ext cx="2961963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rater-sloupkov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7"/>
            <a:ext cx="2016224" cy="287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0"/>
            <a:ext cx="285750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971870" y="1772816"/>
            <a:ext cx="2776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SLOUPKOVÝ KRÁTÉR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25305" r="24876"/>
          <a:stretch>
            <a:fillRect/>
          </a:stretch>
        </p:blipFill>
        <p:spPr bwMode="auto">
          <a:xfrm>
            <a:off x="3059832" y="3645024"/>
            <a:ext cx="2250642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kratek-volutovy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717032"/>
            <a:ext cx="1800200" cy="285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6012160" y="4869160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VOLUTOVÝ KRÁTÉR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9"/>
            <a:ext cx="296503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988840"/>
            <a:ext cx="34194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40968"/>
            <a:ext cx="47625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32656"/>
            <a:ext cx="1368152" cy="248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4179594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8639"/>
            <a:ext cx="3456384" cy="63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1299" y="1081184"/>
            <a:ext cx="4265157" cy="443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24" y="157065"/>
            <a:ext cx="3635896" cy="65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65784" y="404664"/>
            <a:ext cx="415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Attická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černofigurová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keramika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 descr="006 - malíř Nessa (konec 7. st.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96752"/>
            <a:ext cx="2880320" cy="5174228"/>
          </a:xfrm>
          <a:prstGeom prst="rect">
            <a:avLst/>
          </a:prstGeom>
        </p:spPr>
      </p:pic>
      <p:pic>
        <p:nvPicPr>
          <p:cNvPr id="4" name="Obrázek 3" descr="007 - malíř Nes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268760"/>
            <a:ext cx="3528392" cy="410278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478244" y="5805264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Malíř </a:t>
            </a:r>
            <a:r>
              <a:rPr lang="cs-CZ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Nessa</a:t>
            </a: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8 - malíř Gorgony (poč. 6. st.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5"/>
            <a:ext cx="3672408" cy="619815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80728"/>
            <a:ext cx="404812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5838284" y="5013176"/>
            <a:ext cx="157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Malíř Gorgony</a:t>
            </a: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816424" cy="619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656"/>
            <a:ext cx="4351040" cy="304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6207229" y="3645024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Sofilos</a:t>
            </a: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8 - malíř KY - číše s komas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5337064" cy="3024336"/>
          </a:xfrm>
          <a:prstGeom prst="rect">
            <a:avLst/>
          </a:prstGeom>
        </p:spPr>
      </p:pic>
      <p:pic>
        <p:nvPicPr>
          <p:cNvPr id="3" name="Obrázek 2" descr="019 - číše s komas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2338" y="3861048"/>
            <a:ext cx="5245670" cy="255726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660232" y="1628800"/>
            <a:ext cx="1574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Číše s </a:t>
            </a:r>
            <a:r>
              <a:rPr lang="cs-CZ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komasty</a:t>
            </a: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003627" y="3140968"/>
            <a:ext cx="1744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Krátér Francoise</a:t>
            </a: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34833"/>
            <a:ext cx="6480720" cy="670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029 - Nearchos - Achilles u spřežení (pol 6. st.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5760640" cy="381642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63713" y="683404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Nearchos</a:t>
            </a: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 descr="038 - Amas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9025" y="3789040"/>
            <a:ext cx="3817087" cy="273136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707904" y="6165304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Amasis</a:t>
            </a: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39 - Amas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411" y="675456"/>
            <a:ext cx="4138565" cy="5345832"/>
          </a:xfrm>
          <a:prstGeom prst="rect">
            <a:avLst/>
          </a:prstGeom>
        </p:spPr>
      </p:pic>
      <p:pic>
        <p:nvPicPr>
          <p:cNvPr id="3" name="Obrázek 2" descr="036 - Amas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620688"/>
            <a:ext cx="4168559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rater-zvoncový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269560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620688"/>
            <a:ext cx="285612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6187894" y="1700808"/>
            <a:ext cx="2675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ZVONCOVÝ KRÁTÉR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krater-kalichovy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148" y="3717032"/>
            <a:ext cx="2358668" cy="29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1331" y="3784054"/>
            <a:ext cx="2576813" cy="274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6376080" y="4839543"/>
            <a:ext cx="215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KRÁTÉR KALICH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40 - Exekias - Achilles a Ajax (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4104456" cy="620320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299942" cy="36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6228184" y="4365104"/>
            <a:ext cx="89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Exekias</a:t>
            </a: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42 - Exekias - sebevražda Ajax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3816411" cy="5877272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76672"/>
            <a:ext cx="4571999" cy="57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55 - Andokidův malíř (53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548680"/>
            <a:ext cx="6804883" cy="512176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635896" y="5877272"/>
            <a:ext cx="176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Andokidův</a:t>
            </a:r>
            <a:r>
              <a:rPr lang="cs-C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malíř</a:t>
            </a: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57 - Andoki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762500" cy="3048000"/>
          </a:xfrm>
          <a:prstGeom prst="rect">
            <a:avLst/>
          </a:prstGeom>
        </p:spPr>
      </p:pic>
      <p:pic>
        <p:nvPicPr>
          <p:cNvPr id="3" name="Obrázek 2" descr="058 - Andokid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573016"/>
            <a:ext cx="4355976" cy="301164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3528" y="404664"/>
            <a:ext cx="856895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Literatura</a:t>
            </a:r>
          </a:p>
          <a:p>
            <a:endParaRPr lang="cs-CZ" sz="20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smtClean="0"/>
              <a:t>BOARDMAN, John. </a:t>
            </a:r>
            <a:r>
              <a:rPr lang="cs-CZ" sz="2400" i="1" dirty="0" smtClean="0"/>
              <a:t>Řecké umění</a:t>
            </a:r>
            <a:r>
              <a:rPr lang="cs-CZ" sz="2400" dirty="0" smtClean="0"/>
              <a:t>. Praha, 1975.</a:t>
            </a:r>
          </a:p>
          <a:p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smtClean="0"/>
              <a:t>BOUZEK, Jan – ONDŘEJOVÁ, Iva. </a:t>
            </a:r>
            <a:r>
              <a:rPr lang="cs-CZ" sz="2400" i="1" dirty="0" smtClean="0"/>
              <a:t>Řecké umění</a:t>
            </a:r>
            <a:r>
              <a:rPr lang="cs-CZ" sz="2400" dirty="0" smtClean="0"/>
              <a:t>. Praha, 2004.</a:t>
            </a:r>
          </a:p>
          <a:p>
            <a:r>
              <a:rPr lang="cs-CZ" sz="2400" dirty="0" smtClean="0"/>
              <a:t> </a:t>
            </a: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FREL, Jiří. </a:t>
            </a:r>
            <a:r>
              <a:rPr lang="cs-CZ" sz="2400" i="1" dirty="0" smtClean="0"/>
              <a:t>Řecké vázy</a:t>
            </a:r>
            <a:r>
              <a:rPr lang="cs-CZ" sz="2400" dirty="0" smtClean="0"/>
              <a:t>, Praha, 1956. </a:t>
            </a:r>
          </a:p>
          <a:p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smtClean="0"/>
              <a:t>cokoliv od J.D.BEAZLEYHO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smtClean="0"/>
              <a:t>cokoliv od A.D.TRENDALLA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3372966" cy="33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6807474" y="1527175"/>
            <a:ext cx="1292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PSYKTÉR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psyk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3"/>
            <a:ext cx="2232248" cy="32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548679"/>
            <a:ext cx="2376264" cy="289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7133587" y="5013176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KYLIX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3" y="3933056"/>
            <a:ext cx="2473687" cy="26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951490" y="4911551"/>
            <a:ext cx="1266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RHYTON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8083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620688"/>
            <a:ext cx="219264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588224" y="1671191"/>
            <a:ext cx="1797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KANTHAROS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89040"/>
            <a:ext cx="24482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005064"/>
            <a:ext cx="25978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588224" y="1743199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OINOCHOE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951490" y="4911551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SKYPHOS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1"/>
            <a:ext cx="2304256" cy="307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9238" r="14548"/>
          <a:stretch>
            <a:fillRect/>
          </a:stretch>
        </p:blipFill>
        <p:spPr bwMode="auto">
          <a:xfrm>
            <a:off x="2987824" y="548680"/>
            <a:ext cx="23762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73016"/>
            <a:ext cx="2508870" cy="250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437112"/>
            <a:ext cx="24955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951490" y="1628800"/>
            <a:ext cx="1349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KYATHOS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951490" y="4911551"/>
            <a:ext cx="1346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AMFORA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2247714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620688"/>
            <a:ext cx="216672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89040"/>
            <a:ext cx="19442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55" y="3910161"/>
            <a:ext cx="180022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64088" y="4911551"/>
            <a:ext cx="3252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TRANSPORTNÍ AMFORA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48064" y="1815207"/>
            <a:ext cx="3599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PANATHENAJSKÁ AMFORA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04664"/>
            <a:ext cx="2016224" cy="320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77072"/>
            <a:ext cx="4176464" cy="219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134</Words>
  <Application>Microsoft Office PowerPoint</Application>
  <PresentationFormat>Předvádění na obrazovce (4:3)</PresentationFormat>
  <Paragraphs>59</Paragraphs>
  <Slides>44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5" baseType="lpstr">
      <vt:lpstr>Motiv sady Office</vt:lpstr>
      <vt:lpstr>Dějiny Řecka I.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Řecka I. seminář</dc:title>
  <dc:creator>Silvie</dc:creator>
  <cp:lastModifiedBy>Silvie</cp:lastModifiedBy>
  <cp:revision>27</cp:revision>
  <dcterms:created xsi:type="dcterms:W3CDTF">2012-03-02T22:19:49Z</dcterms:created>
  <dcterms:modified xsi:type="dcterms:W3CDTF">2012-03-07T20:09:28Z</dcterms:modified>
</cp:coreProperties>
</file>