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1" r:id="rId7"/>
    <p:sldId id="26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57B25-BFF0-4269-BEF0-08D756B864A2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04A73-06B4-43C0-9855-A6409267C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33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57B25-BFF0-4269-BEF0-08D756B864A2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04A73-06B4-43C0-9855-A6409267C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43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57B25-BFF0-4269-BEF0-08D756B864A2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04A73-06B4-43C0-9855-A6409267C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766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57B25-BFF0-4269-BEF0-08D756B864A2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04A73-06B4-43C0-9855-A6409267C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857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57B25-BFF0-4269-BEF0-08D756B864A2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04A73-06B4-43C0-9855-A6409267C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752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57B25-BFF0-4269-BEF0-08D756B864A2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04A73-06B4-43C0-9855-A6409267C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3562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57B25-BFF0-4269-BEF0-08D756B864A2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04A73-06B4-43C0-9855-A6409267C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40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57B25-BFF0-4269-BEF0-08D756B864A2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04A73-06B4-43C0-9855-A6409267C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702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57B25-BFF0-4269-BEF0-08D756B864A2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04A73-06B4-43C0-9855-A6409267C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920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57B25-BFF0-4269-BEF0-08D756B864A2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04A73-06B4-43C0-9855-A6409267C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643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57B25-BFF0-4269-BEF0-08D756B864A2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04A73-06B4-43C0-9855-A6409267C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498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57B25-BFF0-4269-BEF0-08D756B864A2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04A73-06B4-43C0-9855-A6409267C5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276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Dorota </a:t>
            </a:r>
            <a:r>
              <a:rPr lang="cs-CZ" dirty="0" err="1" smtClean="0"/>
              <a:t>Masłowska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Geniální dítě v současné polské literatuře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8680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Dorota </a:t>
            </a:r>
            <a:r>
              <a:rPr lang="cs-CZ" dirty="0" err="1" smtClean="0"/>
              <a:t>Masłowska</a:t>
            </a:r>
            <a:r>
              <a:rPr lang="cs-CZ" dirty="0" smtClean="0"/>
              <a:t> (1983)</a:t>
            </a: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268760"/>
            <a:ext cx="4093685" cy="5130313"/>
          </a:xfrm>
        </p:spPr>
      </p:pic>
      <p:pic>
        <p:nvPicPr>
          <p:cNvPr id="9" name="Zástupný symbol pro obsah 8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88840"/>
            <a:ext cx="4934123" cy="3294720"/>
          </a:xfrm>
        </p:spPr>
      </p:pic>
    </p:spTree>
    <p:extLst>
      <p:ext uri="{BB962C8B-B14F-4D97-AF65-F5344CB8AC3E}">
        <p14:creationId xmlns:p14="http://schemas.microsoft.com/office/powerpoint/2010/main" val="4160364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Polský </a:t>
            </a:r>
            <a:r>
              <a:rPr lang="cs-CZ" dirty="0" err="1" smtClean="0"/>
              <a:t>dresař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411" y="1196752"/>
            <a:ext cx="3643182" cy="4536504"/>
          </a:xfrm>
        </p:spPr>
      </p:pic>
      <p:sp>
        <p:nvSpPr>
          <p:cNvPr id="6" name="TextovéPole 5"/>
          <p:cNvSpPr txBox="1"/>
          <p:nvPr/>
        </p:nvSpPr>
        <p:spPr>
          <a:xfrm>
            <a:off x="746023" y="586798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Borys</a:t>
            </a:r>
            <a:r>
              <a:rPr lang="cs-CZ" dirty="0" smtClean="0"/>
              <a:t> </a:t>
            </a:r>
            <a:r>
              <a:rPr lang="cs-CZ" dirty="0" err="1" smtClean="0"/>
              <a:t>Szyc</a:t>
            </a:r>
            <a:r>
              <a:rPr lang="cs-CZ" dirty="0" smtClean="0"/>
              <a:t> – herec</a:t>
            </a:r>
            <a:endParaRPr lang="cs-CZ" dirty="0"/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342017"/>
            <a:ext cx="2803011" cy="4525963"/>
          </a:xfrm>
        </p:spPr>
      </p:pic>
    </p:spTree>
    <p:extLst>
      <p:ext uri="{BB962C8B-B14F-4D97-AF65-F5344CB8AC3E}">
        <p14:creationId xmlns:p14="http://schemas.microsoft.com/office/powerpoint/2010/main" val="1128124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dirty="0" err="1" smtClean="0"/>
              <a:t>Dresař</a:t>
            </a:r>
            <a:r>
              <a:rPr lang="cs-CZ" dirty="0" smtClean="0"/>
              <a:t>“</a:t>
            </a:r>
            <a:endParaRPr lang="cs-CZ" dirty="0"/>
          </a:p>
        </p:txBody>
      </p:sp>
      <p:pic>
        <p:nvPicPr>
          <p:cNvPr id="10" name="Zástupný symbol pro obsah 9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340768"/>
            <a:ext cx="2552328" cy="4499578"/>
          </a:xfrm>
        </p:spPr>
      </p:pic>
      <p:pic>
        <p:nvPicPr>
          <p:cNvPr id="15" name="Zástupný symbol pro obsah 1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340768"/>
            <a:ext cx="4913100" cy="4527070"/>
          </a:xfrm>
        </p:spPr>
      </p:pic>
    </p:spTree>
    <p:extLst>
      <p:ext uri="{BB962C8B-B14F-4D97-AF65-F5344CB8AC3E}">
        <p14:creationId xmlns:p14="http://schemas.microsoft.com/office/powerpoint/2010/main" val="2072352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Tvorba Doroty </a:t>
            </a:r>
            <a:r>
              <a:rPr lang="cs-CZ" dirty="0" err="1" smtClean="0"/>
              <a:t>Masłowské</a:t>
            </a:r>
            <a:r>
              <a:rPr lang="cs-CZ" dirty="0" smtClean="0"/>
              <a:t> – povídky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Wojna</a:t>
            </a:r>
            <a:r>
              <a:rPr lang="cs-CZ" dirty="0"/>
              <a:t> polsko-</a:t>
            </a:r>
            <a:r>
              <a:rPr lang="cs-CZ" dirty="0" err="1"/>
              <a:t>ruska</a:t>
            </a:r>
            <a:r>
              <a:rPr lang="cs-CZ" dirty="0"/>
              <a:t> pod </a:t>
            </a:r>
            <a:r>
              <a:rPr lang="cs-CZ" dirty="0" err="1"/>
              <a:t>flagą</a:t>
            </a:r>
            <a:r>
              <a:rPr lang="cs-CZ" dirty="0"/>
              <a:t> </a:t>
            </a:r>
            <a:r>
              <a:rPr lang="cs-CZ" dirty="0" err="1"/>
              <a:t>biało-czerwoną</a:t>
            </a:r>
            <a:r>
              <a:rPr lang="cs-CZ" dirty="0"/>
              <a:t>, 2002 (Červená a bílá, 2004</a:t>
            </a:r>
            <a:r>
              <a:rPr lang="cs-CZ" dirty="0" smtClean="0"/>
              <a:t>)</a:t>
            </a:r>
          </a:p>
          <a:p>
            <a:r>
              <a:rPr lang="cs-CZ" dirty="0" err="1"/>
              <a:t>Paw</a:t>
            </a:r>
            <a:r>
              <a:rPr lang="cs-CZ" dirty="0"/>
              <a:t> </a:t>
            </a:r>
            <a:r>
              <a:rPr lang="cs-CZ" dirty="0" err="1"/>
              <a:t>królowej</a:t>
            </a:r>
            <a:r>
              <a:rPr lang="cs-CZ" dirty="0"/>
              <a:t>, 2005 (Královnina šavle, 2008)</a:t>
            </a:r>
          </a:p>
          <a:p>
            <a:r>
              <a:rPr lang="cs-CZ" dirty="0" err="1" smtClean="0"/>
              <a:t>Kochanie</a:t>
            </a:r>
            <a:r>
              <a:rPr lang="cs-CZ" dirty="0" smtClean="0"/>
              <a:t>, </a:t>
            </a:r>
            <a:r>
              <a:rPr lang="cs-CZ" dirty="0" err="1" smtClean="0"/>
              <a:t>zabiłam</a:t>
            </a:r>
            <a:r>
              <a:rPr lang="cs-CZ" dirty="0" smtClean="0"/>
              <a:t> </a:t>
            </a:r>
            <a:r>
              <a:rPr lang="cs-CZ" dirty="0" err="1" smtClean="0"/>
              <a:t>nasze</a:t>
            </a:r>
            <a:r>
              <a:rPr lang="cs-CZ" dirty="0" smtClean="0"/>
              <a:t> </a:t>
            </a:r>
            <a:r>
              <a:rPr lang="cs-CZ" dirty="0" err="1" smtClean="0"/>
              <a:t>koty</a:t>
            </a:r>
            <a:r>
              <a:rPr lang="cs-CZ" dirty="0" smtClean="0"/>
              <a:t>, 2012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0116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DM – divadelní hry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Dwoje</a:t>
            </a:r>
            <a:r>
              <a:rPr lang="cs-CZ" dirty="0" smtClean="0"/>
              <a:t> </a:t>
            </a:r>
            <a:r>
              <a:rPr lang="cs-CZ" dirty="0" err="1" smtClean="0"/>
              <a:t>biednych</a:t>
            </a:r>
            <a:r>
              <a:rPr lang="cs-CZ" dirty="0" smtClean="0"/>
              <a:t> </a:t>
            </a:r>
            <a:r>
              <a:rPr lang="cs-CZ" dirty="0" err="1" smtClean="0"/>
              <a:t>Rumunów</a:t>
            </a:r>
            <a:r>
              <a:rPr lang="cs-CZ" dirty="0" smtClean="0"/>
              <a:t> </a:t>
            </a:r>
            <a:r>
              <a:rPr lang="cs-CZ" dirty="0" err="1" smtClean="0"/>
              <a:t>miówiących</a:t>
            </a:r>
            <a:r>
              <a:rPr lang="cs-CZ" dirty="0" smtClean="0"/>
              <a:t> po </a:t>
            </a:r>
            <a:r>
              <a:rPr lang="cs-CZ" dirty="0" err="1" smtClean="0"/>
              <a:t>polsku</a:t>
            </a:r>
            <a:r>
              <a:rPr lang="cs-CZ" dirty="0" smtClean="0"/>
              <a:t>, 2006 (Dva ubohý Rumuni co mluví polsky, 2008) </a:t>
            </a:r>
          </a:p>
          <a:p>
            <a:r>
              <a:rPr lang="cs-CZ" dirty="0" err="1" smtClean="0"/>
              <a:t>Między</a:t>
            </a:r>
            <a:r>
              <a:rPr lang="cs-CZ" dirty="0" smtClean="0"/>
              <a:t> </a:t>
            </a:r>
            <a:r>
              <a:rPr lang="cs-CZ" dirty="0" err="1" smtClean="0"/>
              <a:t>nami</a:t>
            </a:r>
            <a:r>
              <a:rPr lang="cs-CZ" dirty="0" smtClean="0"/>
              <a:t> </a:t>
            </a:r>
            <a:r>
              <a:rPr lang="cs-CZ" dirty="0" err="1" smtClean="0"/>
              <a:t>dobrze</a:t>
            </a:r>
            <a:r>
              <a:rPr lang="cs-CZ" dirty="0" smtClean="0"/>
              <a:t> jest, 2008 (Mezi </a:t>
            </a:r>
            <a:r>
              <a:rPr lang="cs-CZ" dirty="0" err="1" smtClean="0"/>
              <a:t>náma</a:t>
            </a:r>
            <a:r>
              <a:rPr lang="cs-CZ" dirty="0" smtClean="0"/>
              <a:t> dobrý, 2010)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3789040"/>
            <a:ext cx="4405560" cy="2740495"/>
          </a:xfrm>
        </p:spPr>
      </p:pic>
    </p:spTree>
    <p:extLst>
      <p:ext uri="{BB962C8B-B14F-4D97-AF65-F5344CB8AC3E}">
        <p14:creationId xmlns:p14="http://schemas.microsoft.com/office/powerpoint/2010/main" val="2952054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Bára Gregorová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450" y="1481579"/>
            <a:ext cx="2499494" cy="3740502"/>
          </a:xfrm>
        </p:spPr>
      </p:pic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Překladatelka z polštiny a ruštiny</a:t>
            </a:r>
          </a:p>
          <a:p>
            <a:r>
              <a:rPr lang="cs-CZ" dirty="0" smtClean="0"/>
              <a:t>Spisovatelka (Kámen – hora – papír, 2008)</a:t>
            </a:r>
          </a:p>
          <a:p>
            <a:r>
              <a:rPr lang="cs-CZ" dirty="0" smtClean="0"/>
              <a:t>Cestovatelka</a:t>
            </a:r>
          </a:p>
          <a:p>
            <a:r>
              <a:rPr lang="cs-CZ" dirty="0" smtClean="0"/>
              <a:t>Muzikantka (kapela Jenisej)</a:t>
            </a:r>
          </a:p>
        </p:txBody>
      </p:sp>
    </p:spTree>
    <p:extLst>
      <p:ext uri="{BB962C8B-B14F-4D97-AF65-F5344CB8AC3E}">
        <p14:creationId xmlns:p14="http://schemas.microsoft.com/office/powerpoint/2010/main" val="11600669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117</Words>
  <Application>Microsoft Office PowerPoint</Application>
  <PresentationFormat>Předvádění na obrazovce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Dorota Masłowska</vt:lpstr>
      <vt:lpstr>Dorota Masłowska (1983)</vt:lpstr>
      <vt:lpstr>Polský dresař</vt:lpstr>
      <vt:lpstr>„Dresař“</vt:lpstr>
      <vt:lpstr>Tvorba Doroty Masłowské – povídky </vt:lpstr>
      <vt:lpstr>Tvorba DM – divadelní hry</vt:lpstr>
      <vt:lpstr>Bára Gregorová 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 Hornová</dc:creator>
  <cp:lastModifiedBy>Monika Hornová</cp:lastModifiedBy>
  <cp:revision>5</cp:revision>
  <dcterms:created xsi:type="dcterms:W3CDTF">2013-04-24T13:23:14Z</dcterms:created>
  <dcterms:modified xsi:type="dcterms:W3CDTF">2013-04-24T16:11:57Z</dcterms:modified>
</cp:coreProperties>
</file>