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72" r:id="rId16"/>
    <p:sldId id="273" r:id="rId17"/>
    <p:sldId id="271" r:id="rId18"/>
    <p:sldId id="275" r:id="rId19"/>
    <p:sldId id="276" r:id="rId20"/>
    <p:sldId id="277" r:id="rId21"/>
    <p:sldId id="28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344" r:id="rId30"/>
    <p:sldId id="285" r:id="rId31"/>
    <p:sldId id="286" r:id="rId32"/>
    <p:sldId id="289" r:id="rId33"/>
    <p:sldId id="290" r:id="rId34"/>
    <p:sldId id="291" r:id="rId35"/>
    <p:sldId id="292" r:id="rId36"/>
    <p:sldId id="294" r:id="rId37"/>
    <p:sldId id="295" r:id="rId38"/>
    <p:sldId id="296" r:id="rId39"/>
    <p:sldId id="297" r:id="rId40"/>
    <p:sldId id="298" r:id="rId41"/>
    <p:sldId id="299" r:id="rId42"/>
    <p:sldId id="301" r:id="rId43"/>
    <p:sldId id="300" r:id="rId44"/>
    <p:sldId id="345" r:id="rId45"/>
    <p:sldId id="302" r:id="rId46"/>
    <p:sldId id="303" r:id="rId47"/>
    <p:sldId id="304" r:id="rId48"/>
    <p:sldId id="346" r:id="rId49"/>
    <p:sldId id="306" r:id="rId50"/>
    <p:sldId id="307" r:id="rId51"/>
    <p:sldId id="309" r:id="rId52"/>
    <p:sldId id="310" r:id="rId53"/>
    <p:sldId id="311" r:id="rId54"/>
    <p:sldId id="313" r:id="rId55"/>
    <p:sldId id="314" r:id="rId56"/>
    <p:sldId id="315" r:id="rId57"/>
    <p:sldId id="316" r:id="rId58"/>
    <p:sldId id="317" r:id="rId59"/>
    <p:sldId id="318" r:id="rId60"/>
    <p:sldId id="347" r:id="rId61"/>
    <p:sldId id="34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39" r:id="rId71"/>
    <p:sldId id="340" r:id="rId72"/>
    <p:sldId id="341" r:id="rId73"/>
    <p:sldId id="327" r:id="rId74"/>
    <p:sldId id="328" r:id="rId75"/>
    <p:sldId id="332" r:id="rId76"/>
    <p:sldId id="331" r:id="rId77"/>
    <p:sldId id="333" r:id="rId78"/>
    <p:sldId id="334" r:id="rId79"/>
    <p:sldId id="335" r:id="rId80"/>
    <p:sldId id="336" r:id="rId81"/>
    <p:sldId id="349" r:id="rId82"/>
    <p:sldId id="350" r:id="rId83"/>
    <p:sldId id="342" r:id="rId84"/>
    <p:sldId id="343" r:id="rId85"/>
    <p:sldId id="351" r:id="rId86"/>
    <p:sldId id="352" r:id="rId87"/>
    <p:sldId id="353" r:id="rId88"/>
    <p:sldId id="354" r:id="rId8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2671B-4A80-430A-B1F4-71EBB09529A5}" type="datetimeFigureOut">
              <a:rPr lang="cs-CZ" smtClean="0"/>
              <a:pPr/>
              <a:t>27.3.2013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1B7F7-E81B-40BD-8ED6-E2D6646E3C4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1B7F7-E81B-40BD-8ED6-E2D6646E3C46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33E2-F53F-4665-AFED-31B41C843428}" type="datetimeFigureOut">
              <a:rPr lang="cs-CZ" smtClean="0"/>
              <a:pPr/>
              <a:t>27.3.2013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856A-5D53-41A1-8A43-7F96ED063D2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33E2-F53F-4665-AFED-31B41C843428}" type="datetimeFigureOut">
              <a:rPr lang="cs-CZ" smtClean="0"/>
              <a:pPr/>
              <a:t>27.3.2013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856A-5D53-41A1-8A43-7F96ED063D2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33E2-F53F-4665-AFED-31B41C843428}" type="datetimeFigureOut">
              <a:rPr lang="cs-CZ" smtClean="0"/>
              <a:pPr/>
              <a:t>27.3.2013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856A-5D53-41A1-8A43-7F96ED063D2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33E2-F53F-4665-AFED-31B41C843428}" type="datetimeFigureOut">
              <a:rPr lang="cs-CZ" smtClean="0"/>
              <a:pPr/>
              <a:t>27.3.2013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856A-5D53-41A1-8A43-7F96ED063D2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33E2-F53F-4665-AFED-31B41C843428}" type="datetimeFigureOut">
              <a:rPr lang="cs-CZ" smtClean="0"/>
              <a:pPr/>
              <a:t>27.3.2013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856A-5D53-41A1-8A43-7F96ED063D2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33E2-F53F-4665-AFED-31B41C843428}" type="datetimeFigureOut">
              <a:rPr lang="cs-CZ" smtClean="0"/>
              <a:pPr/>
              <a:t>27.3.2013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856A-5D53-41A1-8A43-7F96ED063D2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33E2-F53F-4665-AFED-31B41C843428}" type="datetimeFigureOut">
              <a:rPr lang="cs-CZ" smtClean="0"/>
              <a:pPr/>
              <a:t>27.3.2013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856A-5D53-41A1-8A43-7F96ED063D2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33E2-F53F-4665-AFED-31B41C843428}" type="datetimeFigureOut">
              <a:rPr lang="cs-CZ" smtClean="0"/>
              <a:pPr/>
              <a:t>27.3.2013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856A-5D53-41A1-8A43-7F96ED063D2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33E2-F53F-4665-AFED-31B41C843428}" type="datetimeFigureOut">
              <a:rPr lang="cs-CZ" smtClean="0"/>
              <a:pPr/>
              <a:t>27.3.2013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856A-5D53-41A1-8A43-7F96ED063D2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33E2-F53F-4665-AFED-31B41C843428}" type="datetimeFigureOut">
              <a:rPr lang="cs-CZ" smtClean="0"/>
              <a:pPr/>
              <a:t>27.3.2013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856A-5D53-41A1-8A43-7F96ED063D2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33E2-F53F-4665-AFED-31B41C843428}" type="datetimeFigureOut">
              <a:rPr lang="cs-CZ" smtClean="0"/>
              <a:pPr/>
              <a:t>27.3.2013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A856A-5D53-41A1-8A43-7F96ED063D2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C33E2-F53F-4665-AFED-31B41C843428}" type="datetimeFigureOut">
              <a:rPr lang="cs-CZ" smtClean="0"/>
              <a:pPr/>
              <a:t>27.3.2013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A856A-5D53-41A1-8A43-7F96ED063D2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Rzeczpospolita</a:t>
            </a:r>
            <a:r>
              <a:rPr lang="cs-CZ" dirty="0" smtClean="0"/>
              <a:t> Polska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Vybrané kulturní a přírodní zajímavosti Polska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76275"/>
            <a:ext cx="76200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5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50" y="1204913"/>
            <a:ext cx="666750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Niezwyk&amp;lstrok;o&amp;sacute;ci &amp;Lstrok;azienek Królewski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44824"/>
            <a:ext cx="5238750" cy="3486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Kraków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Rozloha: 326 km2</a:t>
            </a:r>
          </a:p>
          <a:p>
            <a:r>
              <a:rPr lang="cs-CZ" dirty="0" smtClean="0"/>
              <a:t>Počet obyvatel: 750 000</a:t>
            </a:r>
          </a:p>
          <a:p>
            <a:r>
              <a:rPr lang="cs-CZ" dirty="0" smtClean="0"/>
              <a:t>Malopolské vojvodství</a:t>
            </a:r>
          </a:p>
          <a:p>
            <a:r>
              <a:rPr lang="cs-CZ" dirty="0" smtClean="0"/>
              <a:t>Leží na řece Visle</a:t>
            </a:r>
          </a:p>
          <a:p>
            <a:r>
              <a:rPr lang="cs-CZ" dirty="0" smtClean="0"/>
              <a:t>Jagellonská univerzita, 1364</a:t>
            </a:r>
          </a:p>
          <a:p>
            <a:r>
              <a:rPr lang="cs-CZ" dirty="0" err="1" smtClean="0"/>
              <a:t>Wawel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71538"/>
            <a:ext cx="76200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00113"/>
            <a:ext cx="76200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1204913"/>
            <a:ext cx="666750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1071563"/>
            <a:ext cx="58578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>
              <a:buNone/>
            </a:pPr>
            <a:r>
              <a:rPr lang="cs-CZ" sz="2800" dirty="0" smtClean="0"/>
              <a:t>Rozloha: 312 679 km2</a:t>
            </a:r>
          </a:p>
          <a:p>
            <a:pPr>
              <a:buNone/>
            </a:pPr>
            <a:r>
              <a:rPr lang="cs-CZ" sz="2800" dirty="0" smtClean="0"/>
              <a:t>Počet obyvatel: 38 milionů</a:t>
            </a:r>
          </a:p>
          <a:p>
            <a:pPr>
              <a:buNone/>
            </a:pPr>
            <a:r>
              <a:rPr lang="pl-PL" sz="2800" dirty="0" smtClean="0"/>
              <a:t>D</a:t>
            </a:r>
            <a:r>
              <a:rPr lang="cs-CZ" sz="2800" dirty="0" err="1" smtClean="0"/>
              <a:t>élka</a:t>
            </a:r>
            <a:r>
              <a:rPr lang="cs-CZ" sz="2800" dirty="0" smtClean="0"/>
              <a:t> hranic: 3 582 km</a:t>
            </a:r>
          </a:p>
          <a:p>
            <a:pPr>
              <a:buNone/>
            </a:pPr>
            <a:endParaRPr lang="cs-CZ" sz="2800" dirty="0" smtClean="0"/>
          </a:p>
          <a:p>
            <a:pPr>
              <a:buNone/>
            </a:pPr>
            <a:r>
              <a:rPr lang="cs-CZ" sz="2800" dirty="0" smtClean="0"/>
              <a:t>Sousedé: Německo, ČR, Slovensko,  Ukrajina, Bělorusko, Litva, Rusko</a:t>
            </a:r>
          </a:p>
          <a:p>
            <a:pPr>
              <a:buNone/>
            </a:pPr>
            <a:endParaRPr lang="cs-CZ" sz="2800" dirty="0" smtClean="0"/>
          </a:p>
          <a:p>
            <a:pPr>
              <a:buNone/>
            </a:pPr>
            <a:r>
              <a:rPr lang="cs-CZ" sz="2800" dirty="0" smtClean="0"/>
              <a:t>Hlavní město: Varšava (</a:t>
            </a:r>
            <a:r>
              <a:rPr lang="cs-CZ" sz="2800" dirty="0" err="1" smtClean="0"/>
              <a:t>Warszawa</a:t>
            </a:r>
            <a:r>
              <a:rPr lang="cs-CZ" sz="2800" dirty="0" smtClean="0"/>
              <a:t>)</a:t>
            </a:r>
          </a:p>
          <a:p>
            <a:pPr>
              <a:buNone/>
            </a:pPr>
            <a:r>
              <a:rPr lang="cs-CZ" sz="2800" dirty="0" smtClean="0"/>
              <a:t>Prezident: </a:t>
            </a:r>
            <a:r>
              <a:rPr lang="cs-CZ" sz="2800" dirty="0" err="1" smtClean="0"/>
              <a:t>Bronis</a:t>
            </a:r>
            <a:r>
              <a:rPr lang="pl-PL" sz="2800" dirty="0" smtClean="0"/>
              <a:t>ław Komorowski</a:t>
            </a:r>
          </a:p>
          <a:p>
            <a:pPr>
              <a:buNone/>
            </a:pPr>
            <a:endParaRPr lang="cs-CZ" sz="2800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96752"/>
            <a:ext cx="554461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kraktroter.com/synagoga_sta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6336704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0975"/>
            <a:ext cx="975360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684076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000125"/>
            <a:ext cx="7239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08720"/>
            <a:ext cx="6912768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809750"/>
            <a:ext cx="48768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692696"/>
            <a:ext cx="561662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1871663"/>
            <a:ext cx="81153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3.flog.pl/media/foto/2998922_pustynia-bledows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08720"/>
            <a:ext cx="6408712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3247" y="260350"/>
            <a:ext cx="6317505" cy="586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747713"/>
            <a:ext cx="714375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268760"/>
            <a:ext cx="5672311" cy="39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Wroc</a:t>
            </a:r>
            <a:r>
              <a:rPr lang="pl-PL" dirty="0" smtClean="0"/>
              <a:t>ław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Rozloha: 293 km2</a:t>
            </a:r>
          </a:p>
          <a:p>
            <a:r>
              <a:rPr lang="cs-CZ" dirty="0" smtClean="0"/>
              <a:t>Počet obyvatel: 633 000 </a:t>
            </a:r>
          </a:p>
          <a:p>
            <a:r>
              <a:rPr lang="cs-CZ" dirty="0" smtClean="0"/>
              <a:t>Dolnoslezské vojvodství</a:t>
            </a:r>
          </a:p>
          <a:p>
            <a:r>
              <a:rPr lang="cs-CZ" dirty="0" smtClean="0"/>
              <a:t>Leží na řece Odře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290638"/>
            <a:ext cx="57150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548680"/>
            <a:ext cx="6192687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1547813"/>
            <a:ext cx="693420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5350"/>
            <a:ext cx="76200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052736"/>
            <a:ext cx="519112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692696"/>
            <a:ext cx="624187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25152" y="0"/>
            <a:ext cx="10369152" cy="72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Poznań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Velkopolské vojvodství</a:t>
            </a:r>
          </a:p>
          <a:p>
            <a:r>
              <a:rPr lang="cs-CZ" dirty="0" smtClean="0"/>
              <a:t>Rozloha: 262 km</a:t>
            </a:r>
            <a:r>
              <a:rPr lang="cs-CZ" sz="2800" dirty="0" smtClean="0"/>
              <a:t>2, </a:t>
            </a:r>
          </a:p>
          <a:p>
            <a:r>
              <a:rPr lang="cs-CZ" sz="2800" dirty="0" smtClean="0"/>
              <a:t>Počet obyvatel: 550 000 </a:t>
            </a:r>
          </a:p>
          <a:p>
            <a:r>
              <a:rPr lang="cs-CZ" sz="2800" dirty="0" smtClean="0"/>
              <a:t>Leží na řece </a:t>
            </a:r>
            <a:r>
              <a:rPr lang="cs-CZ" sz="2800" dirty="0" err="1" smtClean="0"/>
              <a:t>Warta</a:t>
            </a:r>
            <a:endParaRPr lang="cs-CZ" sz="2800" dirty="0" smtClean="0"/>
          </a:p>
          <a:p>
            <a:r>
              <a:rPr lang="cs-CZ" sz="2800" dirty="0" smtClean="0"/>
              <a:t>2 zoologické zahrady</a:t>
            </a:r>
          </a:p>
          <a:p>
            <a:r>
              <a:rPr lang="cs-CZ" dirty="0" smtClean="0"/>
              <a:t>Univerzita A. </a:t>
            </a:r>
            <a:r>
              <a:rPr lang="cs-CZ" dirty="0" err="1" smtClean="0"/>
              <a:t>Mickiewicze</a:t>
            </a:r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88640"/>
            <a:ext cx="85725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a/a5/Kozio%C5%82ki_Pozna%C5%84_lipiec_2007_RB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268760"/>
            <a:ext cx="4019550" cy="4010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62113"/>
            <a:ext cx="60960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75" y="57150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szkolnictwo.pl/rysunkihasla/31/1403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2381250" cy="2190750"/>
          </a:xfrm>
          <a:prstGeom prst="rect">
            <a:avLst/>
          </a:prstGeom>
          <a:noFill/>
        </p:spPr>
      </p:pic>
      <p:pic>
        <p:nvPicPr>
          <p:cNvPr id="103428" name="Picture 4" descr="http://t1.gstatic.com/images?q=tbn:ANd9GcQHOZqF27WkfN7wkc2hhizAFkoA7EM0MMbVNbMoHh7KFEn8_Do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56792"/>
            <a:ext cx="3514725" cy="3743325"/>
          </a:xfrm>
          <a:prstGeom prst="rect">
            <a:avLst/>
          </a:prstGeom>
          <a:noFill/>
        </p:spPr>
      </p:pic>
      <p:pic>
        <p:nvPicPr>
          <p:cNvPr id="103430" name="Picture 6" descr="http://obrazywyobrazni.pl/wp-content/uploads/portrety-trumien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789040"/>
            <a:ext cx="2143125" cy="1924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124744"/>
            <a:ext cx="309634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5250"/>
            <a:ext cx="76200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75" y="57150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Toruń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Rozloha: 115 km2</a:t>
            </a:r>
          </a:p>
          <a:p>
            <a:r>
              <a:rPr lang="cs-CZ" dirty="0" smtClean="0"/>
              <a:t>Počet obyvatel: 206 000</a:t>
            </a:r>
          </a:p>
          <a:p>
            <a:r>
              <a:rPr lang="cs-CZ" dirty="0" smtClean="0"/>
              <a:t>Leží na řece Visle</a:t>
            </a:r>
          </a:p>
          <a:p>
            <a:r>
              <a:rPr lang="cs-CZ" dirty="0" err="1" smtClean="0"/>
              <a:t>Kujavsko</a:t>
            </a:r>
            <a:r>
              <a:rPr lang="cs-CZ" dirty="0" smtClean="0"/>
              <a:t>-pomořanské vojvodství</a:t>
            </a:r>
          </a:p>
          <a:p>
            <a:r>
              <a:rPr lang="cs-CZ" dirty="0" smtClean="0"/>
              <a:t>Mikuláš </a:t>
            </a:r>
            <a:r>
              <a:rPr lang="cs-CZ" dirty="0" err="1" smtClean="0"/>
              <a:t>Koperník</a:t>
            </a:r>
            <a:endParaRPr 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Zamkni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908720"/>
            <a:ext cx="5286375" cy="4143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571625"/>
            <a:ext cx="3810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x.garnek.pl/ga9954/06f6e7bfad1e4a22350635a3/torun_krzywa_wie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268760"/>
            <a:ext cx="6192688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Łódź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Rozloha 293 km2</a:t>
            </a:r>
          </a:p>
          <a:p>
            <a:r>
              <a:rPr lang="cs-CZ" dirty="0" smtClean="0"/>
              <a:t>Počet obyvatel: 737 000 (3. největší)</a:t>
            </a:r>
          </a:p>
          <a:p>
            <a:r>
              <a:rPr lang="cs-CZ" dirty="0" smtClean="0"/>
              <a:t>Leží na řece </a:t>
            </a:r>
            <a:r>
              <a:rPr lang="cs-CZ" dirty="0" err="1" smtClean="0"/>
              <a:t>Ner</a:t>
            </a:r>
            <a:endParaRPr lang="cs-CZ" dirty="0" smtClean="0"/>
          </a:p>
          <a:p>
            <a:r>
              <a:rPr lang="cs-CZ" dirty="0" smtClean="0"/>
              <a:t>Lodžské vojvodství</a:t>
            </a:r>
          </a:p>
          <a:p>
            <a:r>
              <a:rPr lang="cs-CZ" dirty="0" smtClean="0"/>
              <a:t>Univerzitní město – 6 státních a 22 soukromých vysokých škol</a:t>
            </a:r>
          </a:p>
          <a:p>
            <a:pPr>
              <a:buNone/>
            </a:pPr>
            <a:r>
              <a:rPr lang="cs-CZ" dirty="0" smtClean="0"/>
              <a:t>    (Státní filmová škola)</a:t>
            </a:r>
            <a:endParaRPr lang="cs-CZ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525" y="1238250"/>
            <a:ext cx="607695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1166813"/>
            <a:ext cx="66675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85875"/>
            <a:ext cx="7620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Warszawa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Rozloha: 517 Km</a:t>
            </a:r>
            <a:r>
              <a:rPr lang="cs-CZ" sz="2000" dirty="0" smtClean="0"/>
              <a:t>2</a:t>
            </a:r>
            <a:endParaRPr lang="cs-CZ" sz="2800" dirty="0" smtClean="0"/>
          </a:p>
          <a:p>
            <a:r>
              <a:rPr lang="cs-CZ" sz="2800" dirty="0" smtClean="0"/>
              <a:t>Počet obyvatel: 1,7 mil.</a:t>
            </a:r>
          </a:p>
          <a:p>
            <a:r>
              <a:rPr lang="cs-CZ" sz="2800" dirty="0"/>
              <a:t> </a:t>
            </a:r>
            <a:r>
              <a:rPr lang="cs-CZ" sz="2800" dirty="0" err="1" smtClean="0"/>
              <a:t>Mazovské</a:t>
            </a:r>
            <a:r>
              <a:rPr lang="cs-CZ" sz="2800" dirty="0" smtClean="0"/>
              <a:t> vojvodství</a:t>
            </a:r>
          </a:p>
          <a:p>
            <a:r>
              <a:rPr lang="cs-CZ" sz="2800" dirty="0" smtClean="0"/>
              <a:t>Leží na řece Visle</a:t>
            </a:r>
          </a:p>
          <a:p>
            <a:r>
              <a:rPr lang="cs-CZ" sz="2800" dirty="0" smtClean="0"/>
              <a:t>Sídlo polského prezidenta, vlády, sejmu atd.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upload.wikimedia.org/wikipedia/commons/6/6f/Lodz_-_ul_Piotrkowska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6264696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imgc.allpostersimages.com/images/P-473-488-90/27/2795/XK5OD00Z/posters/krzysztof-dydynski-tuwim-bench-monument-dedicated-to-poet-julian-tuwim-lodz-lodzkie-pola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268760"/>
            <a:ext cx="5328592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Gdańsk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Rozloha: 261 km2</a:t>
            </a:r>
          </a:p>
          <a:p>
            <a:r>
              <a:rPr lang="cs-CZ" dirty="0" smtClean="0"/>
              <a:t>Počet obyvatel: 456 000</a:t>
            </a:r>
          </a:p>
          <a:p>
            <a:r>
              <a:rPr lang="cs-CZ" dirty="0" smtClean="0"/>
              <a:t>Pomořanské vojvodství</a:t>
            </a:r>
          </a:p>
          <a:p>
            <a:r>
              <a:rPr lang="cs-CZ" dirty="0" smtClean="0"/>
              <a:t>Přístav</a:t>
            </a:r>
          </a:p>
          <a:p>
            <a:r>
              <a:rPr lang="cs-CZ" dirty="0" err="1" smtClean="0"/>
              <a:t>Trójmiasto</a:t>
            </a:r>
            <a:r>
              <a:rPr lang="cs-CZ" dirty="0" smtClean="0"/>
              <a:t> (</a:t>
            </a:r>
            <a:r>
              <a:rPr lang="cs-CZ" dirty="0" err="1" smtClean="0"/>
              <a:t>Gdańsk</a:t>
            </a:r>
            <a:r>
              <a:rPr lang="cs-CZ" dirty="0" smtClean="0"/>
              <a:t>, </a:t>
            </a:r>
            <a:r>
              <a:rPr lang="cs-CZ" dirty="0" err="1" smtClean="0"/>
              <a:t>Gdynia</a:t>
            </a:r>
            <a:r>
              <a:rPr lang="cs-CZ" dirty="0" smtClean="0"/>
              <a:t>, Sopot)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0"/>
            <a:ext cx="5715000" cy="767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060848"/>
            <a:ext cx="5286375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285875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836713"/>
            <a:ext cx="424847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6192687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3575" y="2062163"/>
            <a:ext cx="527685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14388"/>
            <a:ext cx="76200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www.czasnadmorze.pl/wp-content/uploads/2010/06/babki_zpiasku_nad_morz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00808"/>
            <a:ext cx="5400600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kaszuby.tp3.pl/pics/Kaszuby_wg_J.Mordawskiego_199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620688"/>
            <a:ext cx="5191125" cy="5362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www.polskiekrajobrazy.pl/images/stories/big/51695Szymbark_Skansen_dom_do_gory_nogami_D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620000" cy="5076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285875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57392" y="-459432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933450"/>
            <a:ext cx="85725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888" y="1143000"/>
            <a:ext cx="71342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5" y="1676400"/>
            <a:ext cx="54292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czymaszswiadomosc.pl/komix/puszcza/Ols%20w%20BPN%20w%20kwietni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96752"/>
            <a:ext cx="5256584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33670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47750"/>
            <a:ext cx="71628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urystyka.lublin.pl/files/zam_lublin_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268760"/>
            <a:ext cx="5904656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www.lubelskie.pl/img/userfiles/images/turystyka/lublin/kapl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7272808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Plik:Zamosc pierzeja polnoc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620000" cy="5057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famouswonders.com/wp-content/uploads/2009/09/Zamo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8277225" cy="3362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www.globtroter.pl/zdjecia/polska/99897_polska_lubelskie_pulaw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24744"/>
            <a:ext cx="5472608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http://upload.wikimedia.org/wikipedia/commons/thumb/b/b6/Pulawy_swiatynia_sybilli.jpg/200px-Pulawy_swiatynia_sybil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764704"/>
            <a:ext cx="4320480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s3.flog.pl/media/foto/531827_podziemne-miasto-osowk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196752"/>
            <a:ext cx="5472608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panoramy.zbooy.pl/360/mini/riese-kompleks-osowka-4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6192688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217</Words>
  <Application>Microsoft Office PowerPoint</Application>
  <PresentationFormat>Předvádění na obrazovce (4:3)</PresentationFormat>
  <Paragraphs>55</Paragraphs>
  <Slides>88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88</vt:i4>
      </vt:variant>
    </vt:vector>
  </HeadingPairs>
  <TitlesOfParts>
    <vt:vector size="89" baseType="lpstr">
      <vt:lpstr>Motiv sady Office</vt:lpstr>
      <vt:lpstr>Rzeczpospolita Polska</vt:lpstr>
      <vt:lpstr>Snímek 2</vt:lpstr>
      <vt:lpstr>Snímek 3</vt:lpstr>
      <vt:lpstr>Snímek 4</vt:lpstr>
      <vt:lpstr>Snímek 5</vt:lpstr>
      <vt:lpstr>Warszawa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Kraków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Wrocław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Poznań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Toruń</vt:lpstr>
      <vt:lpstr>Snímek 52</vt:lpstr>
      <vt:lpstr>Snímek 53</vt:lpstr>
      <vt:lpstr>Snímek 54</vt:lpstr>
      <vt:lpstr>Łódź</vt:lpstr>
      <vt:lpstr>Snímek 56</vt:lpstr>
      <vt:lpstr>Snímek 57</vt:lpstr>
      <vt:lpstr>Snímek 58</vt:lpstr>
      <vt:lpstr>Snímek 59</vt:lpstr>
      <vt:lpstr>Snímek 60</vt:lpstr>
      <vt:lpstr>Snímek 61</vt:lpstr>
      <vt:lpstr>Gdańsk</vt:lpstr>
      <vt:lpstr>Snímek 63</vt:lpstr>
      <vt:lpstr>Snímek 64</vt:lpstr>
      <vt:lpstr>Snímek 65</vt:lpstr>
      <vt:lpstr>Snímek 66</vt:lpstr>
      <vt:lpstr>Snímek 67</vt:lpstr>
      <vt:lpstr>Snímek 68</vt:lpstr>
      <vt:lpstr>Snímek 69</vt:lpstr>
      <vt:lpstr>Snímek 70</vt:lpstr>
      <vt:lpstr>Snímek 71</vt:lpstr>
      <vt:lpstr>Snímek 72</vt:lpstr>
      <vt:lpstr>Snímek 73</vt:lpstr>
      <vt:lpstr>Snímek 74</vt:lpstr>
      <vt:lpstr>Snímek 75</vt:lpstr>
      <vt:lpstr>Snímek 76</vt:lpstr>
      <vt:lpstr>Snímek 77</vt:lpstr>
      <vt:lpstr>Snímek 78</vt:lpstr>
      <vt:lpstr>Snímek 79</vt:lpstr>
      <vt:lpstr>Snímek 80</vt:lpstr>
      <vt:lpstr>Snímek 81</vt:lpstr>
      <vt:lpstr>Snímek 82</vt:lpstr>
      <vt:lpstr>Snímek 83</vt:lpstr>
      <vt:lpstr>Snímek 84</vt:lpstr>
      <vt:lpstr>Snímek 85</vt:lpstr>
      <vt:lpstr>Snímek 86</vt:lpstr>
      <vt:lpstr>Snímek 87</vt:lpstr>
      <vt:lpstr>Snímek 88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Rzeczpospolita Polska</dc:title>
  <dc:creator>Šišatka</dc:creator>
  <cp:lastModifiedBy>Šišatka</cp:lastModifiedBy>
  <cp:revision>75</cp:revision>
  <dcterms:created xsi:type="dcterms:W3CDTF">2012-03-11T15:50:31Z</dcterms:created>
  <dcterms:modified xsi:type="dcterms:W3CDTF">2013-03-27T13:48:17Z</dcterms:modified>
</cp:coreProperties>
</file>