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B318-1EAF-420E-B67A-8BB887BD9CCF}" type="datetimeFigureOut">
              <a:rPr lang="es-ES_tradnl" smtClean="0"/>
              <a:pPr/>
              <a:t>12/03/2012</a:t>
            </a:fld>
            <a:endParaRPr lang="es-ES_tradn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5D629-2EBC-499B-A382-AC2B90CDBDB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B318-1EAF-420E-B67A-8BB887BD9CCF}" type="datetimeFigureOut">
              <a:rPr lang="es-ES_tradnl" smtClean="0"/>
              <a:pPr/>
              <a:t>12/03/2012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5D629-2EBC-499B-A382-AC2B90CDBDB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B318-1EAF-420E-B67A-8BB887BD9CCF}" type="datetimeFigureOut">
              <a:rPr lang="es-ES_tradnl" smtClean="0"/>
              <a:pPr/>
              <a:t>12/03/2012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5D629-2EBC-499B-A382-AC2B90CDBDB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B318-1EAF-420E-B67A-8BB887BD9CCF}" type="datetimeFigureOut">
              <a:rPr lang="es-ES_tradnl" smtClean="0"/>
              <a:pPr/>
              <a:t>12/03/2012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5D629-2EBC-499B-A382-AC2B90CDBDB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B318-1EAF-420E-B67A-8BB887BD9CCF}" type="datetimeFigureOut">
              <a:rPr lang="es-ES_tradnl" smtClean="0"/>
              <a:pPr/>
              <a:t>12/03/2012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5D629-2EBC-499B-A382-AC2B90CDBDB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B318-1EAF-420E-B67A-8BB887BD9CCF}" type="datetimeFigureOut">
              <a:rPr lang="es-ES_tradnl" smtClean="0"/>
              <a:pPr/>
              <a:t>12/03/2012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5D629-2EBC-499B-A382-AC2B90CDBDB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B318-1EAF-420E-B67A-8BB887BD9CCF}" type="datetimeFigureOut">
              <a:rPr lang="es-ES_tradnl" smtClean="0"/>
              <a:pPr/>
              <a:t>12/03/2012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5D629-2EBC-499B-A382-AC2B90CDBDB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B318-1EAF-420E-B67A-8BB887BD9CCF}" type="datetimeFigureOut">
              <a:rPr lang="es-ES_tradnl" smtClean="0"/>
              <a:pPr/>
              <a:t>12/03/2012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5D629-2EBC-499B-A382-AC2B90CDBDB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B318-1EAF-420E-B67A-8BB887BD9CCF}" type="datetimeFigureOut">
              <a:rPr lang="es-ES_tradnl" smtClean="0"/>
              <a:pPr/>
              <a:t>12/03/2012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5D629-2EBC-499B-A382-AC2B90CDBDB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B318-1EAF-420E-B67A-8BB887BD9CCF}" type="datetimeFigureOut">
              <a:rPr lang="es-ES_tradnl" smtClean="0"/>
              <a:pPr/>
              <a:t>12/03/2012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5D629-2EBC-499B-A382-AC2B90CDBDB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B318-1EAF-420E-B67A-8BB887BD9CCF}" type="datetimeFigureOut">
              <a:rPr lang="es-ES_tradnl" smtClean="0"/>
              <a:pPr/>
              <a:t>12/03/2012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365D629-2EBC-499B-A382-AC2B90CDBDBD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60B318-1EAF-420E-B67A-8BB887BD9CCF}" type="datetimeFigureOut">
              <a:rPr lang="es-ES_tradnl" smtClean="0"/>
              <a:pPr/>
              <a:t>12/03/2012</a:t>
            </a:fld>
            <a:endParaRPr lang="es-ES_tradn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65D629-2EBC-499B-A382-AC2B90CDBDBD}" type="slidenum">
              <a:rPr lang="es-ES_tradnl" smtClean="0"/>
              <a:pPr/>
              <a:t>‹Nº›</a:t>
            </a:fld>
            <a:endParaRPr lang="es-ES_tradnl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_tradnl" b="1" dirty="0" smtClean="0"/>
              <a:t>Las oraciones condicionales</a:t>
            </a:r>
            <a:endParaRPr lang="es-ES_tradn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endParaRPr lang="cs-CZ" sz="3800" dirty="0" smtClean="0"/>
          </a:p>
          <a:p>
            <a:r>
              <a:rPr lang="es-ES_tradnl" sz="3800" dirty="0" smtClean="0"/>
              <a:t>Las </a:t>
            </a:r>
            <a:r>
              <a:rPr lang="es-ES_tradnl" sz="3800" dirty="0"/>
              <a:t>oraciones subordinadas condicionales expresan condición o hipótesis con respecto a la oración principal.</a:t>
            </a:r>
          </a:p>
          <a:p>
            <a:r>
              <a:rPr lang="es-ES_tradnl" sz="3800" dirty="0"/>
              <a:t>El nexo más utilizado es la conjunción </a:t>
            </a:r>
            <a:r>
              <a:rPr lang="cs-CZ" sz="3800" b="1" i="1" dirty="0" smtClean="0"/>
              <a:t>si</a:t>
            </a:r>
            <a:r>
              <a:rPr lang="es-ES_tradnl" sz="3800" dirty="0" smtClean="0"/>
              <a:t>.</a:t>
            </a:r>
            <a:endParaRPr lang="es-ES_tradnl" sz="3800" dirty="0"/>
          </a:p>
          <a:p>
            <a:r>
              <a:rPr lang="es-ES_tradnl" sz="3800" dirty="0"/>
              <a:t>Se diferencian tres tipos de oraciones condicionales:</a:t>
            </a:r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b="1" dirty="0"/>
              <a:t>Oraciones condicionales </a:t>
            </a:r>
            <a:r>
              <a:rPr lang="es-ES_tradnl" b="1" dirty="0" smtClean="0"/>
              <a:t>reales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Expresan hechos cuyo cumplimiento se ve probable en el pasado, en el presente o en el futuro.</a:t>
            </a:r>
          </a:p>
          <a:p>
            <a:pPr lvl="0"/>
            <a:r>
              <a:rPr lang="es-ES_tradnl" dirty="0"/>
              <a:t>El verbo de la oración condicional aparece en indicativo, nunca en futuro.</a:t>
            </a:r>
          </a:p>
          <a:p>
            <a:pPr lvl="0"/>
            <a:r>
              <a:rPr lang="es-ES_tradnl" dirty="0"/>
              <a:t>El verbo de la oración principal aparece en indicativo.</a:t>
            </a:r>
          </a:p>
          <a:p>
            <a:r>
              <a:rPr lang="es-ES_tradnl" b="1" i="1" dirty="0"/>
              <a:t>Si</a:t>
            </a:r>
            <a:r>
              <a:rPr lang="es-ES_tradnl" i="1" dirty="0"/>
              <a:t> </a:t>
            </a:r>
            <a:r>
              <a:rPr lang="es-ES_tradnl" i="1" u="sng" dirty="0"/>
              <a:t>estudiaste</a:t>
            </a:r>
            <a:r>
              <a:rPr lang="es-ES_tradnl" i="1" dirty="0"/>
              <a:t> mucho </a:t>
            </a:r>
            <a:r>
              <a:rPr lang="es-ES_tradnl" i="1" u="sng" dirty="0"/>
              <a:t>aprobarás</a:t>
            </a:r>
            <a:r>
              <a:rPr lang="es-ES_tradnl" i="1" dirty="0"/>
              <a:t> el </a:t>
            </a:r>
            <a:r>
              <a:rPr lang="es-ES_tradnl" i="1" dirty="0" smtClean="0"/>
              <a:t>examen.</a:t>
            </a:r>
            <a:endParaRPr lang="es-ES_tradnl" dirty="0"/>
          </a:p>
          <a:p>
            <a:r>
              <a:rPr lang="es-ES_tradnl" b="1" i="1" dirty="0"/>
              <a:t>Si</a:t>
            </a:r>
            <a:r>
              <a:rPr lang="es-ES_tradnl" i="1" dirty="0"/>
              <a:t> </a:t>
            </a:r>
            <a:r>
              <a:rPr lang="es-ES_tradnl" i="1" u="sng" dirty="0"/>
              <a:t>has estudiado</a:t>
            </a:r>
            <a:r>
              <a:rPr lang="es-ES_tradnl" i="1" dirty="0"/>
              <a:t> mucho </a:t>
            </a:r>
            <a:r>
              <a:rPr lang="es-ES_tradnl" i="1" u="sng" dirty="0"/>
              <a:t>aprobarás</a:t>
            </a:r>
            <a:r>
              <a:rPr lang="es-ES_tradnl" i="1" dirty="0"/>
              <a:t> el </a:t>
            </a:r>
            <a:r>
              <a:rPr lang="es-ES_tradnl" i="1" dirty="0" smtClean="0"/>
              <a:t>examen.</a:t>
            </a:r>
            <a:endParaRPr lang="es-ES_tradnl" dirty="0"/>
          </a:p>
          <a:p>
            <a:r>
              <a:rPr lang="es-ES_tradnl" b="1" i="1" dirty="0"/>
              <a:t>Si</a:t>
            </a:r>
            <a:r>
              <a:rPr lang="es-ES_tradnl" i="1" dirty="0"/>
              <a:t> </a:t>
            </a:r>
            <a:r>
              <a:rPr lang="es-ES_tradnl" i="1" u="sng" dirty="0"/>
              <a:t>estudias</a:t>
            </a:r>
            <a:r>
              <a:rPr lang="es-ES_tradnl" i="1" dirty="0"/>
              <a:t> mucho </a:t>
            </a:r>
            <a:r>
              <a:rPr lang="es-ES_tradnl" i="1" u="sng" dirty="0"/>
              <a:t>aprobarás</a:t>
            </a:r>
            <a:r>
              <a:rPr lang="es-ES_tradnl" i="1" dirty="0"/>
              <a:t> el </a:t>
            </a:r>
            <a:r>
              <a:rPr lang="es-ES_tradnl" i="1" dirty="0" smtClean="0"/>
              <a:t>examen.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/>
              <a:t>Oraciones condicionales </a:t>
            </a:r>
            <a:r>
              <a:rPr lang="es-ES_tradnl" b="1" dirty="0" smtClean="0"/>
              <a:t>potenciales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Presentan los hechos como irreales en el presente o improbables en el futuro.</a:t>
            </a:r>
          </a:p>
          <a:p>
            <a:pPr lvl="0"/>
            <a:r>
              <a:rPr lang="es-ES_tradnl" dirty="0"/>
              <a:t>El verbo de la oración condicional aparece en pretérito imperfecto de subjuntivo.</a:t>
            </a:r>
          </a:p>
          <a:p>
            <a:pPr lvl="0"/>
            <a:r>
              <a:rPr lang="es-ES_tradnl" dirty="0"/>
              <a:t>El verbo de la oración principal suele ir en condicional simple.</a:t>
            </a:r>
          </a:p>
          <a:p>
            <a:r>
              <a:rPr lang="es-ES_tradnl" b="1" i="1" dirty="0"/>
              <a:t>Si</a:t>
            </a:r>
            <a:r>
              <a:rPr lang="es-ES_tradnl" i="1" dirty="0"/>
              <a:t> </a:t>
            </a:r>
            <a:r>
              <a:rPr lang="es-ES_tradnl" i="1" u="sng" dirty="0"/>
              <a:t>estudiaras</a:t>
            </a:r>
            <a:r>
              <a:rPr lang="es-ES_tradnl" i="1" dirty="0"/>
              <a:t> mucho </a:t>
            </a:r>
            <a:r>
              <a:rPr lang="es-ES_tradnl" i="1" u="sng" dirty="0"/>
              <a:t>aprobarías</a:t>
            </a:r>
            <a:r>
              <a:rPr lang="es-ES_tradnl" i="1" dirty="0"/>
              <a:t> el </a:t>
            </a:r>
            <a:r>
              <a:rPr lang="es-ES_tradnl" i="1" dirty="0" smtClean="0"/>
              <a:t>examen</a:t>
            </a:r>
            <a:r>
              <a:rPr lang="es-ES_tradnl" dirty="0" smtClean="0"/>
              <a:t>.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/>
              <a:t> </a:t>
            </a:r>
            <a:r>
              <a:rPr lang="es-ES_tradnl" dirty="0"/>
              <a:t/>
            </a:r>
            <a:br>
              <a:rPr lang="es-ES_tradnl" dirty="0"/>
            </a:br>
            <a:r>
              <a:rPr lang="es-ES_tradnl" b="1" dirty="0"/>
              <a:t>Oraciones condicionales </a:t>
            </a:r>
            <a:r>
              <a:rPr lang="es-ES_tradnl" b="1" dirty="0" smtClean="0"/>
              <a:t>irreales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Presentan hechos irreales en el pasado.</a:t>
            </a:r>
          </a:p>
          <a:p>
            <a:pPr lvl="0"/>
            <a:r>
              <a:rPr lang="es-ES_tradnl" dirty="0"/>
              <a:t>El verbo de la oración condicional aparece en pluscuamperfecto de subjuntivo.</a:t>
            </a:r>
          </a:p>
          <a:p>
            <a:pPr lvl="0"/>
            <a:r>
              <a:rPr lang="es-ES_tradnl" dirty="0"/>
              <a:t>El verbo de la oración principal puede ir en pluscuamperfecto de subjuntivo o condicional compuesto</a:t>
            </a:r>
            <a:r>
              <a:rPr lang="es-ES_tradnl" dirty="0" smtClean="0"/>
              <a:t>.</a:t>
            </a:r>
          </a:p>
          <a:p>
            <a:pPr lvl="0"/>
            <a:r>
              <a:rPr lang="es-ES_tradnl" b="1" i="1" dirty="0" smtClean="0"/>
              <a:t>Si </a:t>
            </a:r>
            <a:r>
              <a:rPr lang="es-ES_tradnl" i="1" u="sng" dirty="0" smtClean="0"/>
              <a:t>hubieses estudiado </a:t>
            </a:r>
            <a:r>
              <a:rPr lang="es-ES_tradnl" i="1" dirty="0" smtClean="0"/>
              <a:t>mucho </a:t>
            </a:r>
            <a:r>
              <a:rPr lang="es-ES_tradnl" i="1" u="sng" dirty="0" smtClean="0"/>
              <a:t>habrías aprobado </a:t>
            </a:r>
            <a:r>
              <a:rPr lang="es-ES_tradnl" i="1" dirty="0" smtClean="0"/>
              <a:t>el examen.</a:t>
            </a:r>
            <a:endParaRPr lang="es-ES_tradnl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</TotalTime>
  <Words>196</Words>
  <Application>Microsoft Office PowerPoint</Application>
  <PresentationFormat>Presentación en pantalla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Flujo</vt:lpstr>
      <vt:lpstr>Las oraciones condicionales</vt:lpstr>
      <vt:lpstr>Diapositiva 2</vt:lpstr>
      <vt:lpstr>Oraciones condicionales reales</vt:lpstr>
      <vt:lpstr>Oraciones condicionales potenciales</vt:lpstr>
      <vt:lpstr>  Oraciones condicionales irreales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oraciones condicionales</dc:title>
  <dc:creator>Lucie Coufalová</dc:creator>
  <cp:lastModifiedBy>Lucinka</cp:lastModifiedBy>
  <cp:revision>2</cp:revision>
  <dcterms:created xsi:type="dcterms:W3CDTF">2011-04-18T07:10:32Z</dcterms:created>
  <dcterms:modified xsi:type="dcterms:W3CDTF">2012-03-12T10:51:16Z</dcterms:modified>
</cp:coreProperties>
</file>