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6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7283-DF4C-4D58-9441-F8CB86AF9568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3FD1-F108-40E6-83A5-25E1664B6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3FD1-F108-40E6-83A5-25E1664B62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4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FD5474-CAF5-4DB1-B8B8-A74590B4EB4D}" type="datetimeFigureOut">
              <a:rPr lang="cs-CZ" smtClean="0"/>
              <a:t>9.4.2014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okabular.ujc.cas.cz/moduly/mluvni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okabular.ujc.cas.cz/informace.aspx?t=kontakty&amp;o=kontak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cnk.ff.cuni.cz/diakorp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cnk.ff.cuni.cz/diakorp-texty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Diachronie a korpusy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DČNK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korpusové </a:t>
            </a:r>
            <a:r>
              <a:rPr lang="cs-CZ" smtClean="0"/>
              <a:t>lingvistiky </a:t>
            </a:r>
            <a:r>
              <a:rPr lang="cs-CZ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9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Staročeské slovníky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err="1"/>
              <a:t>vokabular.ujc.cas.cz</a:t>
            </a:r>
            <a:r>
              <a:rPr lang="cs-CZ" dirty="0"/>
              <a:t>/</a:t>
            </a:r>
            <a:r>
              <a:rPr lang="cs-CZ" dirty="0" err="1"/>
              <a:t>listovani.aspx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048822" cy="28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85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skvúcí</a:t>
            </a:r>
            <a:r>
              <a:rPr lang="cs-CZ" dirty="0" smtClean="0"/>
              <a:t>/</a:t>
            </a:r>
            <a:r>
              <a:rPr lang="cs-CZ" dirty="0" err="1" smtClean="0"/>
              <a:t>stkvúcí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286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5689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38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Stč. textová banka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</a:t>
            </a:r>
            <a:r>
              <a:rPr lang="cs-CZ" dirty="0" err="1"/>
              <a:t>vokabular.ujc.cas.cz</a:t>
            </a:r>
            <a:r>
              <a:rPr lang="cs-CZ" dirty="0"/>
              <a:t>/</a:t>
            </a:r>
            <a:r>
              <a:rPr lang="cs-CZ" dirty="0" err="1"/>
              <a:t>banka.aspx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doc </a:t>
            </a:r>
            <a:r>
              <a:rPr lang="cs-CZ" dirty="0"/>
              <a:t>[Pasionál, Knihy o životech svatých]; 1476 </a:t>
            </a:r>
            <a:r>
              <a:rPr lang="cs-CZ" dirty="0" smtClean="0"/>
              <a:t>(?);</a:t>
            </a:r>
          </a:p>
          <a:p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543175"/>
            <a:ext cx="7877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8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české mluvnice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vokabular.ujc.cas.cz</a:t>
            </a:r>
            <a:r>
              <a:rPr lang="cs-CZ" dirty="0" smtClean="0">
                <a:hlinkClick r:id="rId2"/>
              </a:rPr>
              <a:t>/moduly/mluvnice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76872"/>
            <a:ext cx="8553450" cy="414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36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640"/>
            <a:ext cx="84582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7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vokabular.ujc.cas.cz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informace.aspx?t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kontakty&amp;o</a:t>
            </a:r>
            <a:r>
              <a:rPr lang="cs-CZ" dirty="0" smtClean="0">
                <a:hlinkClick r:id="rId2"/>
              </a:rPr>
              <a:t>=kontakty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969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42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err="1"/>
              <a:t>kott.ujc.cas.cz</a:t>
            </a:r>
            <a:r>
              <a:rPr lang="cs-CZ" dirty="0"/>
              <a:t>/</a:t>
            </a:r>
            <a:r>
              <a:rPr lang="cs-CZ" dirty="0" err="1"/>
              <a:t>index.php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84784"/>
            <a:ext cx="898207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1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Diachronní část </a:t>
            </a:r>
            <a:r>
              <a:rPr lang="cs-CZ" dirty="0" err="1" smtClean="0"/>
              <a:t>ČNK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ucnk.ff.cuni.cz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diakorp.php</a:t>
            </a:r>
            <a:endParaRPr lang="cs-CZ" dirty="0" smtClean="0"/>
          </a:p>
          <a:p>
            <a:r>
              <a:rPr lang="cs-CZ" dirty="0" smtClean="0"/>
              <a:t>sedm </a:t>
            </a:r>
            <a:r>
              <a:rPr lang="cs-CZ" dirty="0"/>
              <a:t>století vývoje českého </a:t>
            </a:r>
            <a:r>
              <a:rPr lang="cs-CZ" dirty="0" smtClean="0"/>
              <a:t>jazyka (konec 13. stol. – 1989)</a:t>
            </a:r>
          </a:p>
          <a:p>
            <a:r>
              <a:rPr lang="cs-CZ" dirty="0"/>
              <a:t>700 000 slovních </a:t>
            </a:r>
            <a:r>
              <a:rPr lang="cs-CZ" dirty="0" smtClean="0"/>
              <a:t>tvarů (2005)</a:t>
            </a:r>
          </a:p>
          <a:p>
            <a:r>
              <a:rPr lang="cs-CZ" dirty="0"/>
              <a:t>doplňováno 250 000 slovních tvarů ročně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42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13. stol. - 1989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 r. 1989 odborné texty a publicistika</a:t>
            </a:r>
          </a:p>
          <a:p>
            <a:r>
              <a:rPr lang="cs-CZ" dirty="0" smtClean="0"/>
              <a:t>do r. 1944 beletrie</a:t>
            </a:r>
          </a:p>
          <a:p>
            <a:r>
              <a:rPr lang="cs-CZ" dirty="0"/>
              <a:t>původně zapsané či vytištěné různými pravopisnými systémy (tzv. jednoduchým, spřežkovým a diakritickým pravopisem) a jejich </a:t>
            </a:r>
            <a:r>
              <a:rPr lang="cs-CZ" dirty="0" smtClean="0"/>
              <a:t>kombinacemi</a:t>
            </a:r>
          </a:p>
          <a:p>
            <a:r>
              <a:rPr lang="cs-CZ" dirty="0" smtClean="0"/>
              <a:t>transkripce nikoli transliterace (popř. další úpravy)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78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textů v </a:t>
            </a:r>
            <a:r>
              <a:rPr lang="cs-CZ" dirty="0" err="1" smtClean="0"/>
              <a:t>DČNK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snaha zajistit nejsnazší a nejjednodušší JEDNOTNÉ vyhledávání</a:t>
            </a:r>
          </a:p>
          <a:p>
            <a:r>
              <a:rPr lang="cs-CZ" dirty="0" err="1" smtClean="0"/>
              <a:t>DIAKORP</a:t>
            </a:r>
            <a:endParaRPr lang="cs-CZ" dirty="0" smtClean="0"/>
          </a:p>
          <a:p>
            <a:r>
              <a:rPr lang="cs-CZ" dirty="0" smtClean="0"/>
              <a:t>značkování</a:t>
            </a:r>
          </a:p>
          <a:p>
            <a:r>
              <a:rPr lang="cs-CZ" dirty="0" smtClean="0"/>
              <a:t>vyhledávání dle </a:t>
            </a:r>
            <a:r>
              <a:rPr lang="cs-CZ" dirty="0" err="1" smtClean="0"/>
              <a:t>hyperlemmat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14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ucnk.ff.cuni.cz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diakorp-texty.php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8771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 – 20. stol.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62900" cy="47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4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word</a:t>
            </a:r>
            <a:r>
              <a:rPr lang="cs-CZ" dirty="0" smtClean="0"/>
              <a:t>=„sú“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12967" cy="62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0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64010" cy="630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6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zdroje pro diachronní výzkum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Vokabulář webový  </a:t>
            </a:r>
            <a:r>
              <a:rPr lang="cs-CZ" dirty="0" smtClean="0"/>
              <a:t>je </a:t>
            </a:r>
            <a:r>
              <a:rPr lang="cs-CZ" dirty="0"/>
              <a:t>internetová aplikace, která od listopadu 2006 postupně zpřístupňuje zájemcům o dějiny českého jazyka především slovní zásobu historické </a:t>
            </a:r>
            <a:r>
              <a:rPr lang="cs-CZ" dirty="0" smtClean="0"/>
              <a:t>češtiny</a:t>
            </a:r>
          </a:p>
          <a:p>
            <a:r>
              <a:rPr lang="cs-CZ" dirty="0"/>
              <a:t>http://</a:t>
            </a:r>
            <a:r>
              <a:rPr lang="cs-CZ" dirty="0" err="1" smtClean="0"/>
              <a:t>vokabular.ujc.cas.cz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990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192</Words>
  <Application>Microsoft Office PowerPoint</Application>
  <PresentationFormat>Předvádění na obrazovce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Administrativní</vt:lpstr>
      <vt:lpstr>Úvod do korpusové lingvistiky 10</vt:lpstr>
      <vt:lpstr>Diachronní část ČNK</vt:lpstr>
      <vt:lpstr>konec 13. stol. - 1989</vt:lpstr>
      <vt:lpstr>Podoba textů v DČNK</vt:lpstr>
      <vt:lpstr>Texty</vt:lpstr>
      <vt:lpstr>19. – 20. stol.</vt:lpstr>
      <vt:lpstr>word=„sú“</vt:lpstr>
      <vt:lpstr>Prezentace aplikace PowerPoint</vt:lpstr>
      <vt:lpstr>Další zdroje pro diachronní výzkum </vt:lpstr>
      <vt:lpstr>Staročeské slovníky</vt:lpstr>
      <vt:lpstr>skvúcí/stkvúcí</vt:lpstr>
      <vt:lpstr>Stč. textová banka</vt:lpstr>
      <vt:lpstr>Starší české mluvnice</vt:lpstr>
      <vt:lpstr>Prezentace aplikace PowerPoint</vt:lpstr>
      <vt:lpstr>více</vt:lpstr>
      <vt:lpstr>http://kott.ujc.cas.cz/index.php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11</dc:title>
  <dc:creator>Petr</dc:creator>
  <cp:lastModifiedBy>Klára Osolsobě</cp:lastModifiedBy>
  <cp:revision>5</cp:revision>
  <dcterms:created xsi:type="dcterms:W3CDTF">2013-12-03T08:30:24Z</dcterms:created>
  <dcterms:modified xsi:type="dcterms:W3CDTF">2014-04-09T11:04:46Z</dcterms:modified>
</cp:coreProperties>
</file>