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76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58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F087-7405-422B-A997-059152A4263A}" type="datetimeFigureOut">
              <a:rPr lang="cs-CZ" smtClean="0"/>
              <a:t>8.4.2012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C980-C1B9-44E1-A58F-4025820A8B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F087-7405-422B-A997-059152A4263A}" type="datetimeFigureOut">
              <a:rPr lang="cs-CZ" smtClean="0"/>
              <a:t>8.4.2012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C980-C1B9-44E1-A58F-4025820A8B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F087-7405-422B-A997-059152A4263A}" type="datetimeFigureOut">
              <a:rPr lang="cs-CZ" smtClean="0"/>
              <a:t>8.4.2012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C980-C1B9-44E1-A58F-4025820A8B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F087-7405-422B-A997-059152A4263A}" type="datetimeFigureOut">
              <a:rPr lang="cs-CZ" smtClean="0"/>
              <a:t>8.4.2012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C980-C1B9-44E1-A58F-4025820A8B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F087-7405-422B-A997-059152A4263A}" type="datetimeFigureOut">
              <a:rPr lang="cs-CZ" smtClean="0"/>
              <a:t>8.4.2012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C980-C1B9-44E1-A58F-4025820A8B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F087-7405-422B-A997-059152A4263A}" type="datetimeFigureOut">
              <a:rPr lang="cs-CZ" smtClean="0"/>
              <a:t>8.4.2012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C980-C1B9-44E1-A58F-4025820A8B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F087-7405-422B-A997-059152A4263A}" type="datetimeFigureOut">
              <a:rPr lang="cs-CZ" smtClean="0"/>
              <a:t>8.4.2012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C980-C1B9-44E1-A58F-4025820A8B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F087-7405-422B-A997-059152A4263A}" type="datetimeFigureOut">
              <a:rPr lang="cs-CZ" smtClean="0"/>
              <a:t>8.4.2012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C980-C1B9-44E1-A58F-4025820A8B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F087-7405-422B-A997-059152A4263A}" type="datetimeFigureOut">
              <a:rPr lang="cs-CZ" smtClean="0"/>
              <a:t>8.4.2012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C980-C1B9-44E1-A58F-4025820A8B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F087-7405-422B-A997-059152A4263A}" type="datetimeFigureOut">
              <a:rPr lang="cs-CZ" smtClean="0"/>
              <a:t>8.4.2012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C980-C1B9-44E1-A58F-4025820A8B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F087-7405-422B-A997-059152A4263A}" type="datetimeFigureOut">
              <a:rPr lang="cs-CZ" smtClean="0"/>
              <a:t>8.4.2012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C980-C1B9-44E1-A58F-4025820A8B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EF087-7405-422B-A997-059152A4263A}" type="datetimeFigureOut">
              <a:rPr lang="cs-CZ" smtClean="0"/>
              <a:t>8.4.2012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AC980-C1B9-44E1-A58F-4025820A8BC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Řecka I.</a:t>
            </a:r>
            <a:b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04856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7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téma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Velké </a:t>
            </a: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řecko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48680"/>
            <a:ext cx="2864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Zanklé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Ζάγκλη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389362" cy="33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84784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 rot="16200000">
            <a:off x="3345367" y="4151579"/>
            <a:ext cx="2453271" cy="25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8336309" cy="52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395536" y="332656"/>
            <a:ext cx="2352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Mylé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Μύ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λη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5536" y="332656"/>
            <a:ext cx="2722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Himera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Ἱμέρα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 descr="Himera4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1"/>
            <a:ext cx="4824536" cy="5261541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0037" y="1196752"/>
            <a:ext cx="3512443" cy="263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Imera_tempio_della_vittor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3933056"/>
            <a:ext cx="2448272" cy="2780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im4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32656"/>
            <a:ext cx="7632848" cy="6205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2560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Naxos -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Νάξος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5222126" cy="245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003" y="3933056"/>
            <a:ext cx="5214433" cy="249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74581" y="395953"/>
            <a:ext cx="3537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Leontini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Λεοντῖνοι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671" y="1340768"/>
            <a:ext cx="499647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933056"/>
            <a:ext cx="5008143" cy="24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74581" y="395953"/>
            <a:ext cx="3056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Katané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Κατάνη 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441007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4149080"/>
            <a:ext cx="48965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8553" y="260648"/>
            <a:ext cx="4163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Syrakusy -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Συρακοῦσαι 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6480720" cy="572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6096000" cy="408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700808"/>
            <a:ext cx="326436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632799"/>
            <a:ext cx="3913262" cy="196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8553" y="260648"/>
            <a:ext cx="6034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Megara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Hyblaea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Μέγαρα Υβλαία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3892774" cy="524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04864"/>
            <a:ext cx="470374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51" y="156964"/>
            <a:ext cx="8570929" cy="658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8553" y="260648"/>
            <a:ext cx="3195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Selinus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Σελινοῦς</a:t>
            </a:r>
            <a:endParaRPr lang="el-G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 descr="selinunte-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700808"/>
            <a:ext cx="7379320" cy="4859809"/>
          </a:xfrm>
          <a:prstGeom prst="rect">
            <a:avLst/>
          </a:prstGeom>
        </p:spPr>
      </p:pic>
      <p:pic>
        <p:nvPicPr>
          <p:cNvPr id="4" name="Obrázek 3" descr="Selinos_didrachm_ANS_685_6703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3802923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in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20688"/>
            <a:ext cx="8465226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047178"/>
            <a:ext cx="4589240" cy="343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556861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6192688" cy="412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6080" y="2492896"/>
            <a:ext cx="3186171" cy="405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8553" y="260648"/>
            <a:ext cx="2060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Gela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Γέλα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852936"/>
            <a:ext cx="4840357" cy="35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38195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80728"/>
            <a:ext cx="6189117" cy="568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08553" y="260648"/>
            <a:ext cx="3333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Akragas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Ἀκράγας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32656"/>
            <a:ext cx="453650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501008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8553" y="260648"/>
            <a:ext cx="3160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Rhegium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Ῥήγιον</a:t>
            </a:r>
            <a:endParaRPr lang="el-G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980728"/>
            <a:ext cx="537227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900" y="3979143"/>
            <a:ext cx="5184572" cy="261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8553" y="260648"/>
            <a:ext cx="6707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Lokri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Epizefyrské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Επιζεφύριοι Λοκροί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124744"/>
            <a:ext cx="4543297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564904"/>
            <a:ext cx="4499992" cy="229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6336704" cy="42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6650" y="3385517"/>
            <a:ext cx="54673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2656"/>
            <a:ext cx="6120680" cy="619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8553" y="260648"/>
            <a:ext cx="2967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Kroton -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Κρότων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3204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717032"/>
            <a:ext cx="20955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24744"/>
            <a:ext cx="388786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8553" y="260648"/>
            <a:ext cx="3094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Sybaris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Σύβαρις</a:t>
            </a:r>
            <a:endParaRPr lang="el-G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4490929" cy="220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789040"/>
            <a:ext cx="2497460" cy="249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861048"/>
            <a:ext cx="24482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8553" y="260648"/>
            <a:ext cx="5048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Metapontum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Μεταπόντιον</a:t>
            </a:r>
            <a:endParaRPr lang="el-G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48577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8119" y="4197821"/>
            <a:ext cx="4744361" cy="247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8553" y="260648"/>
            <a:ext cx="2742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Tarent -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Τάρᾱς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4163471" cy="220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04664"/>
            <a:ext cx="856895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Literatura</a:t>
            </a:r>
          </a:p>
          <a:p>
            <a:endParaRPr lang="cs-CZ" sz="20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BOARDMAN, John.  </a:t>
            </a:r>
            <a:r>
              <a:rPr lang="cs-CZ" sz="2400" dirty="0" err="1" smtClean="0"/>
              <a:t>Th</a:t>
            </a:r>
            <a:r>
              <a:rPr lang="cs-CZ" sz="2400" dirty="0" err="1" smtClean="0"/>
              <a:t>e</a:t>
            </a:r>
            <a:r>
              <a:rPr lang="cs-CZ" sz="2400" dirty="0" smtClean="0"/>
              <a:t> </a:t>
            </a:r>
            <a:r>
              <a:rPr lang="cs-CZ" sz="2400" dirty="0" err="1" smtClean="0"/>
              <a:t>Greeks</a:t>
            </a:r>
            <a:r>
              <a:rPr lang="cs-CZ" sz="2400" dirty="0" smtClean="0"/>
              <a:t> </a:t>
            </a:r>
            <a:r>
              <a:rPr lang="cs-CZ" sz="2400" dirty="0" err="1" smtClean="0"/>
              <a:t>overseas</a:t>
            </a:r>
            <a:r>
              <a:rPr lang="cs-CZ" sz="2400" dirty="0" smtClean="0"/>
              <a:t>. </a:t>
            </a:r>
            <a:r>
              <a:rPr lang="cs-CZ" sz="2400" dirty="0" err="1" smtClean="0"/>
              <a:t>Harmondsworth</a:t>
            </a:r>
            <a:r>
              <a:rPr lang="cs-CZ" sz="2400" dirty="0" smtClean="0"/>
              <a:t> : </a:t>
            </a:r>
            <a:r>
              <a:rPr lang="cs-CZ" sz="2400" dirty="0" err="1" smtClean="0"/>
              <a:t>Penguin</a:t>
            </a:r>
            <a:r>
              <a:rPr lang="cs-CZ" sz="2400" dirty="0" smtClean="0"/>
              <a:t> </a:t>
            </a:r>
            <a:r>
              <a:rPr lang="cs-CZ" sz="2400" dirty="0" err="1" smtClean="0"/>
              <a:t>Books</a:t>
            </a:r>
            <a:r>
              <a:rPr lang="cs-CZ" sz="2400" dirty="0" smtClean="0"/>
              <a:t>, 1964.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SVOBODA, Ludvík. </a:t>
            </a:r>
            <a:r>
              <a:rPr lang="cs-CZ" sz="2400" i="1" dirty="0" smtClean="0"/>
              <a:t>Encyklopedie antiky</a:t>
            </a:r>
            <a:r>
              <a:rPr lang="cs-CZ" sz="2400" dirty="0" smtClean="0"/>
              <a:t>. Praha: Academia, 1973.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NEW PAULY ONLINE, </a:t>
            </a:r>
            <a:r>
              <a:rPr lang="cs-CZ" sz="2400" dirty="0" err="1" smtClean="0"/>
              <a:t>Litterae</a:t>
            </a:r>
            <a:r>
              <a:rPr lang="cs-CZ" sz="2400" dirty="0" smtClean="0"/>
              <a:t> ante </a:t>
            </a:r>
            <a:r>
              <a:rPr lang="cs-CZ" sz="2400" dirty="0" err="1" smtClean="0"/>
              <a:t>portas</a:t>
            </a:r>
            <a:endParaRPr lang="cs-CZ" sz="2400" dirty="0" smtClean="0"/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647700"/>
            <a:ext cx="8915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6264"/>
            <a:ext cx="8640960" cy="65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pk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9550" y="0"/>
            <a:ext cx="58048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48680"/>
            <a:ext cx="4985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Pithekoussai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Πιθηκούσσες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3600400" cy="236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133" y="4293096"/>
            <a:ext cx="356083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96752"/>
            <a:ext cx="371475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476672"/>
            <a:ext cx="470452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924944"/>
            <a:ext cx="4427984" cy="353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48680"/>
            <a:ext cx="2414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Kýmé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Κύμη 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13125"/>
          <a:stretch>
            <a:fillRect/>
          </a:stretch>
        </p:blipFill>
        <p:spPr bwMode="auto">
          <a:xfrm>
            <a:off x="323528" y="3212976"/>
            <a:ext cx="4752528" cy="330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4664"/>
            <a:ext cx="3367261" cy="25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79</Words>
  <Application>Microsoft Office PowerPoint</Application>
  <PresentationFormat>Předvádění na obrazovce (4:3)</PresentationFormat>
  <Paragraphs>28</Paragraphs>
  <Slides>34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5" baseType="lpstr">
      <vt:lpstr>Motiv sady Office</vt:lpstr>
      <vt:lpstr>Dějiny Řecka I.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Řecka I. seminář</dc:title>
  <dc:creator>Silvie</dc:creator>
  <cp:lastModifiedBy>Silvie</cp:lastModifiedBy>
  <cp:revision>22</cp:revision>
  <dcterms:created xsi:type="dcterms:W3CDTF">2012-04-08T08:03:15Z</dcterms:created>
  <dcterms:modified xsi:type="dcterms:W3CDTF">2012-04-08T13:52:05Z</dcterms:modified>
</cp:coreProperties>
</file>