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Systémové </a:t>
            </a:r>
            <a:r>
              <a:rPr lang="cs-CZ" dirty="0" err="1" smtClean="0"/>
              <a:t>prístupy</a:t>
            </a:r>
            <a:r>
              <a:rPr lang="cs-CZ" dirty="0" smtClean="0"/>
              <a:t> a vplyv </a:t>
            </a:r>
            <a:r>
              <a:rPr lang="cs-CZ" dirty="0" err="1" smtClean="0"/>
              <a:t>medzinárodného</a:t>
            </a:r>
            <a:r>
              <a:rPr lang="cs-CZ" dirty="0" smtClean="0"/>
              <a:t> </a:t>
            </a:r>
            <a:r>
              <a:rPr lang="cs-CZ" dirty="0" err="1" smtClean="0"/>
              <a:t>prostredia</a:t>
            </a:r>
            <a:r>
              <a:rPr lang="cs-CZ" dirty="0" smtClean="0"/>
              <a:t> na čínsku ZP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Richard </a:t>
            </a:r>
            <a:r>
              <a:rPr lang="cs-CZ" dirty="0" err="1" smtClean="0"/>
              <a:t>Turcsányi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71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Úrovne</a:t>
            </a:r>
            <a:r>
              <a:rPr lang="cs-CZ" dirty="0" smtClean="0"/>
              <a:t> </a:t>
            </a:r>
            <a:r>
              <a:rPr lang="cs-CZ" dirty="0" err="1" smtClean="0"/>
              <a:t>analázy</a:t>
            </a:r>
            <a:r>
              <a:rPr lang="cs-CZ" dirty="0" smtClean="0"/>
              <a:t>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err="1" smtClean="0"/>
              <a:t>Štruktúra</a:t>
            </a:r>
            <a:r>
              <a:rPr lang="cs-CZ" b="1" dirty="0" smtClean="0"/>
              <a:t> – </a:t>
            </a:r>
            <a:r>
              <a:rPr lang="cs-CZ" b="1" dirty="0" err="1" smtClean="0"/>
              <a:t>medzinárodný</a:t>
            </a:r>
            <a:r>
              <a:rPr lang="cs-CZ" b="1" dirty="0" smtClean="0"/>
              <a:t> (</a:t>
            </a:r>
            <a:r>
              <a:rPr lang="cs-CZ" b="1" dirty="0" err="1" smtClean="0"/>
              <a:t>regionálny</a:t>
            </a:r>
            <a:r>
              <a:rPr lang="cs-CZ" b="1" dirty="0" smtClean="0"/>
              <a:t>) systém</a:t>
            </a:r>
          </a:p>
          <a:p>
            <a:r>
              <a:rPr lang="cs-CZ" dirty="0" smtClean="0"/>
              <a:t>Jednotka v systéme – </a:t>
            </a:r>
            <a:r>
              <a:rPr lang="cs-CZ" dirty="0" err="1" smtClean="0"/>
              <a:t>štát</a:t>
            </a:r>
            <a:endParaRPr lang="cs-CZ" dirty="0" smtClean="0"/>
          </a:p>
          <a:p>
            <a:r>
              <a:rPr lang="cs-CZ" dirty="0" err="1" smtClean="0"/>
              <a:t>Individuálny</a:t>
            </a:r>
            <a:r>
              <a:rPr lang="cs-CZ" dirty="0" smtClean="0"/>
              <a:t> </a:t>
            </a:r>
            <a:r>
              <a:rPr lang="cs-CZ" dirty="0" err="1" smtClean="0"/>
              <a:t>človek</a:t>
            </a:r>
            <a:endParaRPr lang="cs-CZ" dirty="0" smtClean="0"/>
          </a:p>
          <a:p>
            <a:r>
              <a:rPr lang="cs-CZ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13113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Systémové </a:t>
            </a:r>
            <a:r>
              <a:rPr lang="cs-CZ" dirty="0" err="1" smtClean="0"/>
              <a:t>teórie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Aké</a:t>
            </a:r>
            <a:r>
              <a:rPr lang="cs-CZ" dirty="0" smtClean="0"/>
              <a:t> je </a:t>
            </a:r>
            <a:r>
              <a:rPr lang="cs-CZ" dirty="0" err="1" smtClean="0"/>
              <a:t>medzinárodné</a:t>
            </a:r>
            <a:r>
              <a:rPr lang="cs-CZ" dirty="0" smtClean="0"/>
              <a:t> </a:t>
            </a:r>
            <a:r>
              <a:rPr lang="cs-CZ" dirty="0" err="1" smtClean="0"/>
              <a:t>prostredie</a:t>
            </a:r>
            <a:r>
              <a:rPr lang="cs-CZ" dirty="0" smtClean="0"/>
              <a:t>, v </a:t>
            </a:r>
            <a:r>
              <a:rPr lang="cs-CZ" dirty="0" err="1" smtClean="0"/>
              <a:t>ktorom</a:t>
            </a:r>
            <a:r>
              <a:rPr lang="cs-CZ" dirty="0" smtClean="0"/>
              <a:t> </a:t>
            </a:r>
            <a:r>
              <a:rPr lang="cs-CZ" dirty="0" err="1" smtClean="0"/>
              <a:t>štát</a:t>
            </a:r>
            <a:r>
              <a:rPr lang="cs-CZ" dirty="0" smtClean="0"/>
              <a:t> existuje?</a:t>
            </a:r>
          </a:p>
          <a:p>
            <a:pPr lvl="1"/>
            <a:r>
              <a:rPr lang="cs-CZ" dirty="0" err="1" smtClean="0"/>
              <a:t>Princípy</a:t>
            </a:r>
            <a:r>
              <a:rPr lang="cs-CZ" dirty="0" smtClean="0"/>
              <a:t>, </a:t>
            </a:r>
            <a:r>
              <a:rPr lang="cs-CZ" dirty="0" err="1" smtClean="0"/>
              <a:t>pravidlá</a:t>
            </a:r>
            <a:r>
              <a:rPr lang="cs-CZ" dirty="0" smtClean="0"/>
              <a:t>, normy, procesy</a:t>
            </a:r>
          </a:p>
          <a:p>
            <a:pPr lvl="1"/>
            <a:r>
              <a:rPr lang="cs-CZ" dirty="0" err="1" smtClean="0"/>
              <a:t>Distribúcia</a:t>
            </a:r>
            <a:r>
              <a:rPr lang="cs-CZ" dirty="0" smtClean="0"/>
              <a:t> moci</a:t>
            </a:r>
          </a:p>
          <a:p>
            <a:r>
              <a:rPr lang="cs-CZ" dirty="0" err="1" smtClean="0"/>
              <a:t>Aké</a:t>
            </a:r>
            <a:r>
              <a:rPr lang="cs-CZ" dirty="0" smtClean="0"/>
              <a:t> je </a:t>
            </a:r>
            <a:r>
              <a:rPr lang="cs-CZ" dirty="0" err="1" smtClean="0"/>
              <a:t>postavenie</a:t>
            </a:r>
            <a:r>
              <a:rPr lang="cs-CZ" dirty="0" smtClean="0"/>
              <a:t> </a:t>
            </a:r>
            <a:r>
              <a:rPr lang="cs-CZ" dirty="0" err="1" smtClean="0"/>
              <a:t>štátu</a:t>
            </a:r>
            <a:r>
              <a:rPr lang="cs-CZ" dirty="0" smtClean="0"/>
              <a:t> v tomto </a:t>
            </a:r>
            <a:r>
              <a:rPr lang="cs-CZ" dirty="0" err="1" smtClean="0"/>
              <a:t>prostredí</a:t>
            </a:r>
            <a:r>
              <a:rPr lang="cs-CZ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780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Teoretické </a:t>
            </a:r>
            <a:r>
              <a:rPr lang="cs-CZ" dirty="0" err="1" smtClean="0"/>
              <a:t>prístupy</a:t>
            </a:r>
            <a:r>
              <a:rPr lang="cs-CZ" dirty="0" smtClean="0"/>
              <a:t> k </a:t>
            </a:r>
            <a:r>
              <a:rPr lang="cs-CZ" dirty="0" smtClean="0"/>
              <a:t>čínskému rastu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Realizmus</a:t>
            </a:r>
          </a:p>
          <a:p>
            <a:pPr lvl="1"/>
            <a:r>
              <a:rPr lang="cs-CZ" dirty="0" smtClean="0"/>
              <a:t>Čínsky rast </a:t>
            </a:r>
            <a:r>
              <a:rPr lang="cs-CZ" dirty="0" err="1" smtClean="0"/>
              <a:t>povedie</a:t>
            </a:r>
            <a:r>
              <a:rPr lang="cs-CZ" dirty="0" smtClean="0"/>
              <a:t> k raste antagonizmu </a:t>
            </a:r>
            <a:r>
              <a:rPr lang="cs-CZ" dirty="0" err="1" smtClean="0"/>
              <a:t>medzi</a:t>
            </a:r>
            <a:r>
              <a:rPr lang="cs-CZ" dirty="0" smtClean="0"/>
              <a:t> Čínou a </a:t>
            </a:r>
            <a:r>
              <a:rPr lang="cs-CZ" dirty="0" err="1" smtClean="0"/>
              <a:t>inými</a:t>
            </a:r>
            <a:r>
              <a:rPr lang="cs-CZ" dirty="0" smtClean="0"/>
              <a:t> </a:t>
            </a:r>
            <a:r>
              <a:rPr lang="cs-CZ" dirty="0" err="1" smtClean="0"/>
              <a:t>štátmi</a:t>
            </a:r>
            <a:r>
              <a:rPr lang="cs-CZ" dirty="0" smtClean="0"/>
              <a:t> v regióne, </a:t>
            </a:r>
            <a:r>
              <a:rPr lang="cs-CZ" dirty="0" err="1" smtClean="0"/>
              <a:t>ktor</a:t>
            </a:r>
            <a:r>
              <a:rPr lang="cs-CZ" dirty="0" err="1" smtClean="0"/>
              <a:t>é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pridajú</a:t>
            </a:r>
            <a:r>
              <a:rPr lang="cs-CZ" dirty="0" smtClean="0"/>
              <a:t> k USA a </a:t>
            </a:r>
            <a:r>
              <a:rPr lang="cs-CZ" dirty="0" err="1" smtClean="0"/>
              <a:t>postavia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proti </a:t>
            </a:r>
            <a:r>
              <a:rPr lang="cs-CZ" dirty="0" err="1" smtClean="0"/>
              <a:t>Číne</a:t>
            </a:r>
            <a:endParaRPr lang="cs-CZ" dirty="0" smtClean="0"/>
          </a:p>
          <a:p>
            <a:r>
              <a:rPr lang="cs-CZ" dirty="0" smtClean="0"/>
              <a:t>Liberalizmus a </a:t>
            </a:r>
            <a:r>
              <a:rPr lang="cs-CZ" dirty="0" err="1" smtClean="0"/>
              <a:t>konštruktivizmus</a:t>
            </a:r>
            <a:endParaRPr lang="cs-CZ" dirty="0" smtClean="0"/>
          </a:p>
          <a:p>
            <a:pPr lvl="1"/>
            <a:r>
              <a:rPr lang="cs-CZ" dirty="0" err="1" smtClean="0"/>
              <a:t>Štáty</a:t>
            </a:r>
            <a:r>
              <a:rPr lang="cs-CZ" dirty="0" smtClean="0"/>
              <a:t> </a:t>
            </a:r>
            <a:r>
              <a:rPr lang="cs-CZ" dirty="0" err="1" smtClean="0"/>
              <a:t>budú</a:t>
            </a:r>
            <a:r>
              <a:rPr lang="cs-CZ" dirty="0" smtClean="0"/>
              <a:t> </a:t>
            </a:r>
            <a:r>
              <a:rPr lang="cs-CZ" dirty="0" err="1" smtClean="0"/>
              <a:t>spolupracovať</a:t>
            </a:r>
            <a:r>
              <a:rPr lang="cs-CZ" dirty="0" smtClean="0"/>
              <a:t>, konflikt nebude jediná/</a:t>
            </a:r>
            <a:r>
              <a:rPr lang="cs-CZ" dirty="0" err="1" smtClean="0"/>
              <a:t>prevládajúca</a:t>
            </a:r>
            <a:r>
              <a:rPr lang="cs-CZ" dirty="0" smtClean="0"/>
              <a:t> </a:t>
            </a:r>
            <a:r>
              <a:rPr lang="cs-CZ" dirty="0" err="1" smtClean="0"/>
              <a:t>tendencia</a:t>
            </a:r>
            <a:r>
              <a:rPr lang="cs-CZ" dirty="0" smtClean="0"/>
              <a:t> </a:t>
            </a:r>
            <a:r>
              <a:rPr lang="cs-CZ" dirty="0" err="1" smtClean="0"/>
              <a:t>vo</a:t>
            </a:r>
            <a:r>
              <a:rPr lang="cs-CZ" dirty="0" smtClean="0"/>
              <a:t> </a:t>
            </a:r>
            <a:r>
              <a:rPr lang="cs-CZ" dirty="0" err="1" smtClean="0"/>
              <a:t>vzťahoch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Čínou a </a:t>
            </a:r>
            <a:r>
              <a:rPr lang="cs-CZ" dirty="0" err="1" smtClean="0"/>
              <a:t>inými</a:t>
            </a:r>
            <a:r>
              <a:rPr lang="cs-CZ" dirty="0" smtClean="0"/>
              <a:t> </a:t>
            </a:r>
            <a:r>
              <a:rPr lang="cs-CZ" dirty="0" err="1" smtClean="0"/>
              <a:t>štátmi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763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J. </a:t>
            </a:r>
            <a:r>
              <a:rPr lang="cs-CZ" dirty="0" err="1" smtClean="0"/>
              <a:t>Mearsheimer</a:t>
            </a:r>
            <a:r>
              <a:rPr lang="cs-CZ" dirty="0" smtClean="0"/>
              <a:t>, A. </a:t>
            </a:r>
            <a:r>
              <a:rPr lang="cs-CZ" dirty="0" err="1" smtClean="0"/>
              <a:t>Friedberg</a:t>
            </a:r>
            <a:endParaRPr lang="cs-CZ" dirty="0" smtClean="0"/>
          </a:p>
          <a:p>
            <a:pPr lvl="1"/>
            <a:r>
              <a:rPr lang="cs-CZ" dirty="0"/>
              <a:t>(</a:t>
            </a:r>
            <a:r>
              <a:rPr lang="cs-CZ" dirty="0" err="1"/>
              <a:t>teória</a:t>
            </a:r>
            <a:r>
              <a:rPr lang="cs-CZ" dirty="0"/>
              <a:t> </a:t>
            </a:r>
            <a:r>
              <a:rPr lang="cs-CZ" dirty="0" err="1"/>
              <a:t>čínskej</a:t>
            </a:r>
            <a:r>
              <a:rPr lang="cs-CZ" dirty="0"/>
              <a:t> hrozby, </a:t>
            </a:r>
            <a:r>
              <a:rPr lang="cs-CZ" dirty="0" err="1"/>
              <a:t>ázijská</a:t>
            </a:r>
            <a:r>
              <a:rPr lang="cs-CZ" dirty="0"/>
              <a:t> </a:t>
            </a:r>
            <a:r>
              <a:rPr lang="cs-CZ" dirty="0" err="1"/>
              <a:t>budúcnosť</a:t>
            </a:r>
            <a:r>
              <a:rPr lang="cs-CZ" dirty="0"/>
              <a:t> bude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európska</a:t>
            </a:r>
            <a:r>
              <a:rPr lang="cs-CZ" dirty="0"/>
              <a:t> </a:t>
            </a:r>
            <a:r>
              <a:rPr lang="cs-CZ" dirty="0" err="1"/>
              <a:t>minulosť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 err="1"/>
              <a:t>Štáty</a:t>
            </a:r>
            <a:r>
              <a:rPr lang="cs-CZ" dirty="0"/>
              <a:t> </a:t>
            </a:r>
            <a:r>
              <a:rPr lang="cs-CZ" dirty="0" err="1"/>
              <a:t>chcú</a:t>
            </a:r>
            <a:r>
              <a:rPr lang="cs-CZ" dirty="0"/>
              <a:t> </a:t>
            </a:r>
            <a:r>
              <a:rPr lang="cs-CZ" dirty="0" err="1"/>
              <a:t>zabezpečiť</a:t>
            </a:r>
            <a:r>
              <a:rPr lang="cs-CZ" dirty="0"/>
              <a:t> svoje </a:t>
            </a:r>
            <a:r>
              <a:rPr lang="cs-CZ" dirty="0" err="1"/>
              <a:t>prežitie</a:t>
            </a:r>
            <a:r>
              <a:rPr lang="cs-CZ" dirty="0"/>
              <a:t>, </a:t>
            </a:r>
            <a:r>
              <a:rPr lang="cs-CZ" dirty="0" err="1"/>
              <a:t>nikto</a:t>
            </a:r>
            <a:r>
              <a:rPr lang="cs-CZ" dirty="0"/>
              <a:t> si </a:t>
            </a:r>
            <a:r>
              <a:rPr lang="cs-CZ" dirty="0" err="1"/>
              <a:t>nemôže</a:t>
            </a:r>
            <a:r>
              <a:rPr lang="cs-CZ" dirty="0"/>
              <a:t> byť </a:t>
            </a:r>
            <a:r>
              <a:rPr lang="cs-CZ" dirty="0" err="1"/>
              <a:t>istý</a:t>
            </a:r>
            <a:r>
              <a:rPr lang="cs-CZ" dirty="0"/>
              <a:t> </a:t>
            </a:r>
            <a:r>
              <a:rPr lang="cs-CZ" dirty="0" err="1"/>
              <a:t>zámermi</a:t>
            </a:r>
            <a:r>
              <a:rPr lang="cs-CZ" dirty="0"/>
              <a:t> </a:t>
            </a:r>
            <a:r>
              <a:rPr lang="cs-CZ" dirty="0" err="1"/>
              <a:t>iných</a:t>
            </a:r>
            <a:r>
              <a:rPr lang="cs-CZ" dirty="0"/>
              <a:t> – moc je </a:t>
            </a:r>
            <a:r>
              <a:rPr lang="cs-CZ" dirty="0" err="1"/>
              <a:t>najdôležitejšia</a:t>
            </a:r>
            <a:r>
              <a:rPr lang="cs-CZ" dirty="0"/>
              <a:t> (jediná) </a:t>
            </a:r>
            <a:r>
              <a:rPr lang="cs-CZ" dirty="0" err="1" smtClean="0"/>
              <a:t>kategória</a:t>
            </a:r>
            <a:r>
              <a:rPr lang="cs-CZ" dirty="0" smtClean="0"/>
              <a:t> v </a:t>
            </a:r>
            <a:r>
              <a:rPr lang="cs-CZ" dirty="0" err="1" smtClean="0"/>
              <a:t>medzinárodnej</a:t>
            </a:r>
            <a:r>
              <a:rPr lang="cs-CZ" dirty="0" smtClean="0"/>
              <a:t> politiky</a:t>
            </a:r>
            <a:endParaRPr lang="cs-CZ" dirty="0"/>
          </a:p>
          <a:p>
            <a:r>
              <a:rPr lang="cs-CZ" dirty="0"/>
              <a:t>Čína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pokúsi</a:t>
            </a:r>
            <a:r>
              <a:rPr lang="cs-CZ" dirty="0"/>
              <a:t> </a:t>
            </a:r>
            <a:r>
              <a:rPr lang="cs-CZ" dirty="0" err="1"/>
              <a:t>získať</a:t>
            </a:r>
            <a:r>
              <a:rPr lang="cs-CZ" dirty="0"/>
              <a:t> </a:t>
            </a:r>
            <a:r>
              <a:rPr lang="cs-CZ" dirty="0" err="1"/>
              <a:t>postavenie</a:t>
            </a:r>
            <a:r>
              <a:rPr lang="cs-CZ" dirty="0"/>
              <a:t> </a:t>
            </a:r>
            <a:r>
              <a:rPr lang="cs-CZ" dirty="0" err="1"/>
              <a:t>regionálneho</a:t>
            </a:r>
            <a:r>
              <a:rPr lang="cs-CZ" dirty="0"/>
              <a:t> </a:t>
            </a:r>
            <a:r>
              <a:rPr lang="cs-CZ" dirty="0" err="1"/>
              <a:t>hegemóna</a:t>
            </a:r>
            <a:r>
              <a:rPr lang="cs-CZ" dirty="0"/>
              <a:t> – tým ohrozí </a:t>
            </a:r>
            <a:r>
              <a:rPr lang="cs-CZ" dirty="0" err="1"/>
              <a:t>postavenie</a:t>
            </a:r>
            <a:r>
              <a:rPr lang="cs-CZ" dirty="0"/>
              <a:t> USA – vojenský </a:t>
            </a:r>
            <a:r>
              <a:rPr lang="cs-CZ" dirty="0" err="1"/>
              <a:t>stret</a:t>
            </a:r>
            <a:endParaRPr lang="cs-CZ" dirty="0"/>
          </a:p>
          <a:p>
            <a:pPr lvl="1"/>
            <a:r>
              <a:rPr lang="cs-CZ" dirty="0"/>
              <a:t>Historické </a:t>
            </a:r>
            <a:r>
              <a:rPr lang="cs-CZ" dirty="0" err="1"/>
              <a:t>príklady</a:t>
            </a:r>
            <a:r>
              <a:rPr lang="cs-CZ" dirty="0"/>
              <a:t>: USA, VB, </a:t>
            </a:r>
            <a:r>
              <a:rPr lang="cs-CZ" dirty="0" err="1"/>
              <a:t>Nemecko</a:t>
            </a:r>
            <a:r>
              <a:rPr lang="cs-CZ" dirty="0"/>
              <a:t>, Japonsko</a:t>
            </a:r>
          </a:p>
          <a:p>
            <a:r>
              <a:rPr lang="cs-CZ" dirty="0" smtClean="0"/>
              <a:t>Obranný </a:t>
            </a:r>
            <a:r>
              <a:rPr lang="cs-CZ" dirty="0"/>
              <a:t>v. útočný </a:t>
            </a:r>
            <a:r>
              <a:rPr lang="cs-CZ" dirty="0" smtClean="0"/>
              <a:t>realizmus</a:t>
            </a:r>
          </a:p>
          <a:p>
            <a:pPr lvl="1"/>
            <a:r>
              <a:rPr lang="cs-CZ" dirty="0" err="1" smtClean="0"/>
              <a:t>Rozdiel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výhodou v útoku/</a:t>
            </a:r>
            <a:r>
              <a:rPr lang="cs-CZ" dirty="0" err="1" smtClean="0"/>
              <a:t>obrane</a:t>
            </a:r>
            <a:r>
              <a:rPr lang="cs-CZ" dirty="0" smtClean="0"/>
              <a:t>, snaha </a:t>
            </a:r>
            <a:r>
              <a:rPr lang="cs-CZ" dirty="0" err="1" smtClean="0"/>
              <a:t>nevyprovokovať</a:t>
            </a:r>
            <a:r>
              <a:rPr lang="cs-CZ" dirty="0" smtClean="0"/>
              <a:t> </a:t>
            </a:r>
            <a:r>
              <a:rPr lang="cs-CZ" dirty="0" err="1" smtClean="0"/>
              <a:t>reakciu</a:t>
            </a:r>
            <a:r>
              <a:rPr lang="cs-CZ" dirty="0" smtClean="0"/>
              <a:t> (</a:t>
            </a:r>
            <a:r>
              <a:rPr lang="cs-CZ" dirty="0" err="1" smtClean="0"/>
              <a:t>bezpečnostná</a:t>
            </a:r>
            <a:r>
              <a:rPr lang="cs-CZ" dirty="0" smtClean="0"/>
              <a:t> dilema)</a:t>
            </a:r>
          </a:p>
          <a:p>
            <a:pPr lvl="1"/>
            <a:r>
              <a:rPr lang="cs-CZ" dirty="0" err="1" smtClean="0"/>
              <a:t>Taiwan</a:t>
            </a:r>
            <a:r>
              <a:rPr lang="cs-CZ" dirty="0" smtClean="0"/>
              <a:t>, anti-</a:t>
            </a:r>
            <a:r>
              <a:rPr lang="cs-CZ" dirty="0" err="1" smtClean="0"/>
              <a:t>access</a:t>
            </a:r>
            <a:r>
              <a:rPr lang="cs-CZ" dirty="0" smtClean="0"/>
              <a:t> area </a:t>
            </a:r>
            <a:r>
              <a:rPr lang="cs-CZ" dirty="0" err="1" smtClean="0"/>
              <a:t>denial</a:t>
            </a:r>
            <a:r>
              <a:rPr lang="cs-CZ" dirty="0" smtClean="0"/>
              <a:t> (A2AD)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1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Liberalizmus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Pluralizmus – </a:t>
            </a:r>
            <a:r>
              <a:rPr lang="cs-CZ" dirty="0" err="1" smtClean="0"/>
              <a:t>viac</a:t>
            </a:r>
            <a:r>
              <a:rPr lang="cs-CZ" dirty="0" smtClean="0"/>
              <a:t> </a:t>
            </a:r>
            <a:r>
              <a:rPr lang="cs-CZ" dirty="0" err="1" smtClean="0"/>
              <a:t>dimenzií</a:t>
            </a:r>
            <a:r>
              <a:rPr lang="cs-CZ" dirty="0" smtClean="0"/>
              <a:t> </a:t>
            </a:r>
            <a:r>
              <a:rPr lang="cs-CZ" dirty="0" err="1" smtClean="0"/>
              <a:t>vzťahov</a:t>
            </a:r>
            <a:r>
              <a:rPr lang="cs-CZ" dirty="0" smtClean="0"/>
              <a:t> než len </a:t>
            </a:r>
            <a:r>
              <a:rPr lang="cs-CZ" dirty="0" err="1" smtClean="0"/>
              <a:t>bezpečnostná</a:t>
            </a:r>
            <a:r>
              <a:rPr lang="cs-CZ" dirty="0" smtClean="0"/>
              <a:t> (ekonomika, </a:t>
            </a:r>
            <a:r>
              <a:rPr lang="cs-CZ" dirty="0" err="1" smtClean="0"/>
              <a:t>kultúra</a:t>
            </a:r>
            <a:r>
              <a:rPr lang="cs-CZ" dirty="0" smtClean="0"/>
              <a:t>, </a:t>
            </a:r>
            <a:r>
              <a:rPr lang="cs-CZ" dirty="0" err="1" smtClean="0"/>
              <a:t>vzdelanie</a:t>
            </a:r>
            <a:r>
              <a:rPr lang="cs-CZ" dirty="0"/>
              <a:t> </a:t>
            </a:r>
            <a:r>
              <a:rPr lang="cs-CZ" dirty="0" err="1" smtClean="0"/>
              <a:t>apod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 smtClean="0"/>
              <a:t>Vzájomná</a:t>
            </a:r>
            <a:r>
              <a:rPr lang="cs-CZ" dirty="0" smtClean="0"/>
              <a:t> </a:t>
            </a:r>
            <a:r>
              <a:rPr lang="cs-CZ" dirty="0" err="1" smtClean="0"/>
              <a:t>závislosť</a:t>
            </a:r>
            <a:endParaRPr lang="cs-CZ" dirty="0" smtClean="0"/>
          </a:p>
          <a:p>
            <a:r>
              <a:rPr lang="cs-CZ" dirty="0" err="1"/>
              <a:t>Neoliberálny</a:t>
            </a:r>
            <a:r>
              <a:rPr lang="cs-CZ" dirty="0"/>
              <a:t> </a:t>
            </a:r>
            <a:r>
              <a:rPr lang="cs-CZ" dirty="0" err="1" smtClean="0"/>
              <a:t>inštitucionalizmus</a:t>
            </a:r>
            <a:r>
              <a:rPr lang="cs-CZ" dirty="0" smtClean="0"/>
              <a:t> – </a:t>
            </a:r>
            <a:r>
              <a:rPr lang="cs-CZ" dirty="0" err="1" smtClean="0"/>
              <a:t>medzinárodné</a:t>
            </a:r>
            <a:r>
              <a:rPr lang="cs-CZ" dirty="0" smtClean="0"/>
              <a:t> </a:t>
            </a:r>
            <a:r>
              <a:rPr lang="cs-CZ" dirty="0" err="1" smtClean="0"/>
              <a:t>inštitúcie</a:t>
            </a:r>
            <a:r>
              <a:rPr lang="cs-CZ" dirty="0" smtClean="0"/>
              <a:t> (režimy) dokážu </a:t>
            </a:r>
            <a:r>
              <a:rPr lang="cs-CZ" dirty="0" err="1" smtClean="0"/>
              <a:t>zabezpečiť</a:t>
            </a:r>
            <a:r>
              <a:rPr lang="cs-CZ" dirty="0" smtClean="0"/>
              <a:t> </a:t>
            </a:r>
            <a:r>
              <a:rPr lang="cs-CZ" dirty="0" err="1" smtClean="0"/>
              <a:t>mier</a:t>
            </a:r>
            <a:endParaRPr lang="cs-CZ" dirty="0"/>
          </a:p>
          <a:p>
            <a:r>
              <a:rPr lang="cs-CZ" dirty="0" err="1" smtClean="0"/>
              <a:t>Teória</a:t>
            </a:r>
            <a:r>
              <a:rPr lang="cs-CZ" dirty="0" smtClean="0"/>
              <a:t> demokratického </a:t>
            </a:r>
            <a:r>
              <a:rPr lang="cs-CZ" dirty="0" err="1" smtClean="0"/>
              <a:t>mieru</a:t>
            </a:r>
            <a:r>
              <a:rPr lang="cs-CZ" dirty="0" smtClean="0"/>
              <a:t> – </a:t>
            </a:r>
            <a:r>
              <a:rPr lang="cs-CZ" dirty="0" err="1" smtClean="0"/>
              <a:t>liberálne</a:t>
            </a:r>
            <a:r>
              <a:rPr lang="cs-CZ" dirty="0" smtClean="0"/>
              <a:t> demokracie spolu </a:t>
            </a:r>
            <a:r>
              <a:rPr lang="cs-CZ" dirty="0" err="1" smtClean="0"/>
              <a:t>nebojujú</a:t>
            </a:r>
            <a:endParaRPr lang="cs-CZ" dirty="0" smtClean="0"/>
          </a:p>
          <a:p>
            <a:r>
              <a:rPr lang="cs-CZ" dirty="0" err="1" smtClean="0"/>
              <a:t>Teória</a:t>
            </a:r>
            <a:r>
              <a:rPr lang="cs-CZ" dirty="0" smtClean="0"/>
              <a:t> </a:t>
            </a:r>
            <a:r>
              <a:rPr lang="cs-CZ" dirty="0" err="1" smtClean="0"/>
              <a:t>hegemónnej</a:t>
            </a:r>
            <a:r>
              <a:rPr lang="cs-CZ" dirty="0" smtClean="0"/>
              <a:t> stability – </a:t>
            </a:r>
            <a:r>
              <a:rPr lang="cs-CZ" dirty="0" err="1" smtClean="0"/>
              <a:t>hegemón</a:t>
            </a:r>
            <a:r>
              <a:rPr lang="cs-CZ" dirty="0" smtClean="0"/>
              <a:t> zabezpečí </a:t>
            </a:r>
            <a:r>
              <a:rPr lang="cs-CZ" dirty="0" err="1" smtClean="0"/>
              <a:t>mier</a:t>
            </a:r>
            <a:r>
              <a:rPr lang="cs-CZ" dirty="0" smtClean="0"/>
              <a:t>, stabilitu a </a:t>
            </a:r>
            <a:r>
              <a:rPr lang="cs-CZ" dirty="0" err="1" smtClean="0"/>
              <a:t>fukčný</a:t>
            </a:r>
            <a:r>
              <a:rPr lang="cs-CZ" dirty="0" smtClean="0"/>
              <a:t> </a:t>
            </a:r>
            <a:r>
              <a:rPr lang="cs-CZ" dirty="0" err="1" smtClean="0"/>
              <a:t>otvorený</a:t>
            </a:r>
            <a:r>
              <a:rPr lang="cs-CZ" dirty="0" smtClean="0"/>
              <a:t> </a:t>
            </a:r>
            <a:r>
              <a:rPr lang="cs-CZ" dirty="0" err="1" smtClean="0"/>
              <a:t>medzinárodný</a:t>
            </a:r>
            <a:r>
              <a:rPr lang="cs-CZ" dirty="0" smtClean="0"/>
              <a:t> trh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0756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Konštruktivizmus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D. </a:t>
            </a:r>
            <a:r>
              <a:rPr lang="cs-CZ" dirty="0" err="1" smtClean="0"/>
              <a:t>Kang</a:t>
            </a:r>
            <a:r>
              <a:rPr lang="cs-CZ" dirty="0" smtClean="0"/>
              <a:t>, A. </a:t>
            </a:r>
            <a:r>
              <a:rPr lang="cs-CZ" dirty="0" err="1" smtClean="0"/>
              <a:t>Acharya</a:t>
            </a:r>
            <a:endParaRPr lang="cs-CZ" dirty="0" smtClean="0"/>
          </a:p>
          <a:p>
            <a:pPr lvl="1"/>
            <a:r>
              <a:rPr lang="cs-CZ" dirty="0" err="1" smtClean="0"/>
              <a:t>Ázijská</a:t>
            </a:r>
            <a:r>
              <a:rPr lang="cs-CZ" dirty="0" smtClean="0"/>
              <a:t> </a:t>
            </a:r>
            <a:r>
              <a:rPr lang="cs-CZ" dirty="0" err="1" smtClean="0"/>
              <a:t>budúcnosť</a:t>
            </a:r>
            <a:r>
              <a:rPr lang="cs-CZ" dirty="0" smtClean="0"/>
              <a:t> bude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ázijská</a:t>
            </a:r>
            <a:r>
              <a:rPr lang="cs-CZ" dirty="0" smtClean="0"/>
              <a:t> </a:t>
            </a:r>
            <a:r>
              <a:rPr lang="cs-CZ" dirty="0" err="1" smtClean="0"/>
              <a:t>minulosť</a:t>
            </a:r>
            <a:endParaRPr lang="cs-CZ" dirty="0" smtClean="0"/>
          </a:p>
          <a:p>
            <a:r>
              <a:rPr lang="cs-CZ" dirty="0" smtClean="0"/>
              <a:t>Identita, </a:t>
            </a:r>
            <a:r>
              <a:rPr lang="cs-CZ" dirty="0" err="1" smtClean="0"/>
              <a:t>kultúra</a:t>
            </a:r>
            <a:r>
              <a:rPr lang="cs-CZ" dirty="0" smtClean="0"/>
              <a:t>, </a:t>
            </a:r>
            <a:r>
              <a:rPr lang="cs-CZ" dirty="0" err="1" smtClean="0"/>
              <a:t>zámery</a:t>
            </a:r>
            <a:endParaRPr lang="cs-CZ" dirty="0" smtClean="0"/>
          </a:p>
          <a:p>
            <a:r>
              <a:rPr lang="cs-CZ" dirty="0" err="1" smtClean="0"/>
              <a:t>Štáty</a:t>
            </a:r>
            <a:r>
              <a:rPr lang="cs-CZ" dirty="0" smtClean="0"/>
              <a:t> v regióne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neobávajú</a:t>
            </a:r>
            <a:r>
              <a:rPr lang="cs-CZ" dirty="0" smtClean="0"/>
              <a:t> rastu </a:t>
            </a:r>
            <a:r>
              <a:rPr lang="cs-CZ" dirty="0" err="1" smtClean="0"/>
              <a:t>čínskej</a:t>
            </a:r>
            <a:r>
              <a:rPr lang="cs-CZ" dirty="0" smtClean="0"/>
              <a:t> moci, sú historicky zvyknuté na čínsku </a:t>
            </a:r>
            <a:r>
              <a:rPr lang="cs-CZ" dirty="0" err="1" smtClean="0"/>
              <a:t>dominanciu</a:t>
            </a:r>
            <a:r>
              <a:rPr lang="cs-CZ" dirty="0" smtClean="0"/>
              <a:t>, </a:t>
            </a:r>
            <a:r>
              <a:rPr lang="cs-CZ" dirty="0" err="1" smtClean="0"/>
              <a:t>ktorá</a:t>
            </a:r>
            <a:r>
              <a:rPr lang="cs-CZ" dirty="0" smtClean="0"/>
              <a:t> bola postavená na soft </a:t>
            </a:r>
            <a:r>
              <a:rPr lang="cs-CZ" dirty="0" err="1" smtClean="0"/>
              <a:t>power</a:t>
            </a:r>
            <a:endParaRPr lang="cs-CZ" dirty="0" smtClean="0"/>
          </a:p>
          <a:p>
            <a:pPr lvl="1"/>
            <a:r>
              <a:rPr lang="cs-CZ" dirty="0" smtClean="0"/>
              <a:t>Problémy v regióne sú </a:t>
            </a:r>
            <a:r>
              <a:rPr lang="cs-CZ" dirty="0" err="1" smtClean="0"/>
              <a:t>viac</a:t>
            </a:r>
            <a:r>
              <a:rPr lang="cs-CZ" dirty="0" smtClean="0"/>
              <a:t> otázkou identity než moci (</a:t>
            </a:r>
            <a:r>
              <a:rPr lang="cs-CZ" dirty="0" err="1" smtClean="0"/>
              <a:t>Taiwan</a:t>
            </a:r>
            <a:r>
              <a:rPr lang="cs-CZ" dirty="0" smtClean="0"/>
              <a:t>, Japonsko, rast Číny apod.)</a:t>
            </a:r>
            <a:endParaRPr lang="cs-CZ" dirty="0"/>
          </a:p>
          <a:p>
            <a:r>
              <a:rPr lang="cs-CZ" dirty="0" err="1"/>
              <a:t>Š</a:t>
            </a:r>
            <a:r>
              <a:rPr lang="cs-CZ" dirty="0" err="1" smtClean="0"/>
              <a:t>táty</a:t>
            </a:r>
            <a:r>
              <a:rPr lang="cs-CZ" dirty="0" smtClean="0"/>
              <a:t> </a:t>
            </a:r>
            <a:r>
              <a:rPr lang="cs-CZ" dirty="0" err="1"/>
              <a:t>nebudú</a:t>
            </a:r>
            <a:r>
              <a:rPr lang="cs-CZ" dirty="0"/>
              <a:t> </a:t>
            </a:r>
            <a:r>
              <a:rPr lang="cs-CZ" dirty="0" err="1" smtClean="0"/>
              <a:t>balansovať</a:t>
            </a:r>
            <a:r>
              <a:rPr lang="cs-CZ" dirty="0" smtClean="0"/>
              <a:t> proti </a:t>
            </a:r>
            <a:r>
              <a:rPr lang="cs-CZ" dirty="0" err="1" smtClean="0"/>
              <a:t>Číne</a:t>
            </a:r>
            <a:r>
              <a:rPr lang="cs-CZ" dirty="0" smtClean="0"/>
              <a:t>, </a:t>
            </a:r>
            <a:r>
              <a:rPr lang="cs-CZ" dirty="0"/>
              <a:t>ale </a:t>
            </a:r>
            <a:r>
              <a:rPr lang="cs-CZ" dirty="0" err="1"/>
              <a:t>zvolia</a:t>
            </a:r>
            <a:r>
              <a:rPr lang="cs-CZ" dirty="0"/>
              <a:t> </a:t>
            </a:r>
            <a:r>
              <a:rPr lang="cs-CZ" dirty="0" err="1"/>
              <a:t>stratégiu</a:t>
            </a:r>
            <a:r>
              <a:rPr lang="cs-CZ" dirty="0"/>
              <a:t> „</a:t>
            </a:r>
            <a:r>
              <a:rPr lang="cs-CZ" dirty="0" err="1"/>
              <a:t>bandwagoning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410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</a:t>
            </a:r>
            <a:r>
              <a:rPr lang="cs-CZ" dirty="0" err="1" smtClean="0"/>
              <a:t>ko</a:t>
            </a:r>
            <a:r>
              <a:rPr lang="cs-CZ" dirty="0" smtClean="0"/>
              <a:t> </a:t>
            </a:r>
            <a:r>
              <a:rPr lang="cs-CZ" dirty="0" err="1" smtClean="0"/>
              <a:t>vníma</a:t>
            </a:r>
            <a:r>
              <a:rPr lang="cs-CZ" dirty="0" smtClean="0"/>
              <a:t> Čína </a:t>
            </a:r>
            <a:r>
              <a:rPr lang="cs-CZ" dirty="0" err="1" smtClean="0"/>
              <a:t>súčasné</a:t>
            </a:r>
            <a:r>
              <a:rPr lang="cs-CZ" dirty="0" smtClean="0"/>
              <a:t> </a:t>
            </a:r>
            <a:r>
              <a:rPr lang="cs-CZ" dirty="0" err="1" smtClean="0"/>
              <a:t>medzinárodné</a:t>
            </a:r>
            <a:r>
              <a:rPr lang="cs-CZ" dirty="0" smtClean="0"/>
              <a:t> </a:t>
            </a:r>
            <a:r>
              <a:rPr lang="cs-CZ" dirty="0" err="1" smtClean="0"/>
              <a:t>prostredie</a:t>
            </a:r>
            <a:r>
              <a:rPr lang="cs-CZ" dirty="0" smtClean="0"/>
              <a:t>?</a:t>
            </a:r>
          </a:p>
          <a:p>
            <a:r>
              <a:rPr lang="cs-CZ" dirty="0" smtClean="0"/>
              <a:t>Bude Čína </a:t>
            </a:r>
            <a:r>
              <a:rPr lang="cs-CZ" dirty="0" err="1" smtClean="0"/>
              <a:t>akceptovať</a:t>
            </a:r>
            <a:r>
              <a:rPr lang="cs-CZ" dirty="0"/>
              <a:t> </a:t>
            </a:r>
            <a:r>
              <a:rPr lang="cs-CZ" dirty="0" err="1" smtClean="0"/>
              <a:t>princípy</a:t>
            </a:r>
            <a:r>
              <a:rPr lang="cs-CZ" dirty="0" smtClean="0"/>
              <a:t>/normy/podobu </a:t>
            </a:r>
            <a:r>
              <a:rPr lang="cs-CZ" dirty="0" err="1" smtClean="0"/>
              <a:t>medzinárodnej</a:t>
            </a:r>
            <a:r>
              <a:rPr lang="cs-CZ" dirty="0" smtClean="0"/>
              <a:t> politiky, tak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boli</a:t>
            </a:r>
            <a:r>
              <a:rPr lang="cs-CZ" dirty="0" smtClean="0"/>
              <a:t> ustanovené </a:t>
            </a:r>
            <a:r>
              <a:rPr lang="cs-CZ" dirty="0" err="1" smtClean="0"/>
              <a:t>Západom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Aký</a:t>
            </a:r>
            <a:r>
              <a:rPr lang="cs-CZ" dirty="0" smtClean="0"/>
              <a:t> bol vplyv </a:t>
            </a:r>
            <a:r>
              <a:rPr lang="cs-CZ" dirty="0" err="1" smtClean="0"/>
              <a:t>medzinárodného</a:t>
            </a:r>
            <a:r>
              <a:rPr lang="cs-CZ" dirty="0" smtClean="0"/>
              <a:t> </a:t>
            </a:r>
            <a:r>
              <a:rPr lang="cs-CZ" dirty="0" err="1" smtClean="0"/>
              <a:t>prostredia</a:t>
            </a:r>
            <a:r>
              <a:rPr lang="cs-CZ" dirty="0" smtClean="0"/>
              <a:t> na čínsku ZP v minulosti?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5041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356</Words>
  <Application>Microsoft Office PowerPoint</Application>
  <PresentationFormat>Předvádění na obrazovce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Systémové prístupy a vplyv medzinárodného prostredia na čínsku ZP</vt:lpstr>
      <vt:lpstr>Úrovne analázy ZP</vt:lpstr>
      <vt:lpstr>Systémové teórie</vt:lpstr>
      <vt:lpstr>Teoretické prístupy k čínskému rastu</vt:lpstr>
      <vt:lpstr>Realizmus</vt:lpstr>
      <vt:lpstr>Liberalizmus</vt:lpstr>
      <vt:lpstr>Konštruktivizmus</vt:lpstr>
      <vt:lpstr>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Systémové prístupy a vplyv medzinárodného prostredia na čínsku ZP</dc:title>
  <dc:creator>ricky</dc:creator>
  <cp:lastModifiedBy>ricky</cp:lastModifiedBy>
  <cp:revision>12</cp:revision>
  <dcterms:created xsi:type="dcterms:W3CDTF">2014-03-30T16:53:59Z</dcterms:created>
  <dcterms:modified xsi:type="dcterms:W3CDTF">2014-03-31T13:30:07Z</dcterms:modified>
</cp:coreProperties>
</file>