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4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BB3C3D0-DDD7-4A69-9203-7B76386BDEB9}" type="datetimeFigureOut">
              <a:rPr lang="cs-CZ" smtClean="0"/>
              <a:pPr/>
              <a:t>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A3C3845-2DB7-405E-8D14-698E253218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om.cz/cs/drom-romske-stredisko/aktuality/" TargetMode="External"/><Relationship Id="rId2" Type="http://schemas.openxmlformats.org/officeDocument/2006/relationships/hyperlink" Target="http://www.rommuz.cz/knihovn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mea.cz/cz/kultura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nsen.cz/uvodni-stranka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ce.cz/clanky/592-ticha-hudba-yellow-submarine" TargetMode="External"/><Relationship Id="rId7" Type="http://schemas.openxmlformats.org/officeDocument/2006/relationships/hyperlink" Target="https://www.youtube.com/watch?v=oyEr7kvZAy4" TargetMode="External"/><Relationship Id="rId2" Type="http://schemas.openxmlformats.org/officeDocument/2006/relationships/hyperlink" Target="http://ruce.cz/clanky/627-nejoblibenejsi-basen-edwarda-gallaude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UmTg8kYVFyE" TargetMode="External"/><Relationship Id="rId5" Type="http://schemas.openxmlformats.org/officeDocument/2006/relationships/hyperlink" Target="https://www.youtube.com/watch?v=otHPfn6kqio" TargetMode="External"/><Relationship Id="rId4" Type="http://schemas.openxmlformats.org/officeDocument/2006/relationships/hyperlink" Target="http://ruce.cz/clanky/319-vidouci-ale-nevidena-videokli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ruce.cz/clanky/535-awi-pribehy" TargetMode="External"/><Relationship Id="rId2" Type="http://schemas.openxmlformats.org/officeDocument/2006/relationships/hyperlink" Target="http://www.ceskatelevize.cz/ivysilani/1096066178-televizni-klub-neslysicich/2085622218000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ichakavarna.cz/" TargetMode="External"/><Relationship Id="rId5" Type="http://schemas.openxmlformats.org/officeDocument/2006/relationships/hyperlink" Target="https://www.youtube.com/watch?v=e-dlADRxN1A" TargetMode="External"/><Relationship Id="rId4" Type="http://schemas.openxmlformats.org/officeDocument/2006/relationships/hyperlink" Target="https://www.youtube.com/watch?v=Lt637O6gnm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7Ozw9AhGco" TargetMode="External"/><Relationship Id="rId2" Type="http://schemas.openxmlformats.org/officeDocument/2006/relationships/hyperlink" Target="https://www.youtube.com/watch?v=KRoA9xdBtCg&amp;feature=player_embedde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etropol.cz/zpravy/kultura/video-neviditelna-vystava-aneb-jaky-je-zivot-bez-zraku/" TargetMode="External"/><Relationship Id="rId4" Type="http://schemas.openxmlformats.org/officeDocument/2006/relationships/hyperlink" Target="http://www.zijushandicapem.cz/clanky/kultura/tanec-nevidomych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qacVvm-8ao" TargetMode="External"/><Relationship Id="rId2" Type="http://schemas.openxmlformats.org/officeDocument/2006/relationships/hyperlink" Target="https://www.youtube.com/watch?v=XaH7P4ZHshA&amp;list=PL36195BDADF28634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gavozic.cz/galerie/videa-filmy" TargetMode="External"/><Relationship Id="rId5" Type="http://schemas.openxmlformats.org/officeDocument/2006/relationships/hyperlink" Target="https://www.youtube.com/watch?v=DKamJmFwYEY" TargetMode="External"/><Relationship Id="rId4" Type="http://schemas.openxmlformats.org/officeDocument/2006/relationships/hyperlink" Target="https://www.youtube.com/watch?v=ltiUgeF35i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necnicezlin.cz/treninkove-dilny/" TargetMode="External"/><Relationship Id="rId2" Type="http://schemas.openxmlformats.org/officeDocument/2006/relationships/hyperlink" Target="http://www.mentalpower.cz/festiva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erfiles.nidm.cz/file/KPZ/KA41-prubezne_vzdelavani/PDP/PDP_Projekt_Jedno_svetlo.pdf" TargetMode="External"/><Relationship Id="rId4" Type="http://schemas.openxmlformats.org/officeDocument/2006/relationships/hyperlink" Target="https://www.youtube.com/watch?v=Z2Pnz2_k62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feprah.cz/" TargetMode="External"/><Relationship Id="rId2" Type="http://schemas.openxmlformats.org/officeDocument/2006/relationships/hyperlink" Target="http://www.meziploty.cz/c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demezilidmi.cz/well-being/kultura-i-pro-te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Kultura lidí se specifickými potřebami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VIKBB48</a:t>
            </a:r>
          </a:p>
          <a:p>
            <a:r>
              <a:rPr lang="cs-CZ" dirty="0" smtClean="0"/>
              <a:t>25. 3. 2014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Lidé se </a:t>
            </a:r>
            <a:r>
              <a:rPr lang="cs-CZ" dirty="0" err="1" smtClean="0"/>
              <a:t>Sociokulturním</a:t>
            </a:r>
            <a:r>
              <a:rPr lang="cs-CZ" dirty="0" smtClean="0"/>
              <a:t> znevýhodněním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Muzeum romské kultury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rommuz.cz</a:t>
            </a:r>
            <a:r>
              <a:rPr lang="cs-CZ" dirty="0" smtClean="0">
                <a:hlinkClick r:id="rId2"/>
              </a:rPr>
              <a:t>/knihovna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Drom</a:t>
            </a:r>
            <a:r>
              <a:rPr lang="cs-CZ" dirty="0" smtClean="0"/>
              <a:t> Romské středisko</a:t>
            </a: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drom.cz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drom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romske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stredisko</a:t>
            </a:r>
            <a:r>
              <a:rPr lang="cs-CZ" dirty="0" smtClean="0">
                <a:hlinkClick r:id="rId3"/>
              </a:rPr>
              <a:t>/aktuality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Kultura </a:t>
            </a:r>
          </a:p>
          <a:p>
            <a:pPr lvl="1"/>
            <a:r>
              <a:rPr lang="cs-CZ" dirty="0" smtClean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romea.cz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cz</a:t>
            </a:r>
            <a:r>
              <a:rPr lang="cs-CZ" dirty="0" smtClean="0">
                <a:hlinkClick r:id="rId4"/>
              </a:rPr>
              <a:t>/kultura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senioři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Senzační senioři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sensen.cz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uvodni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stranka</a:t>
            </a:r>
            <a:r>
              <a:rPr lang="cs-CZ" smtClean="0">
                <a:hlinkClick r:id="rId2"/>
              </a:rPr>
              <a:t>/</a:t>
            </a:r>
            <a:r>
              <a:rPr lang="cs-CZ" smtClean="0"/>
              <a:t> 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Lidé se sluchovým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Poezie ve znakovém jazyce</a:t>
            </a:r>
          </a:p>
          <a:p>
            <a:pPr lvl="1"/>
            <a:r>
              <a:rPr lang="cs-CZ" dirty="0" smtClean="0">
                <a:hlinkClick r:id="rId2"/>
              </a:rPr>
              <a:t>http://ruce.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clanky</a:t>
            </a:r>
            <a:r>
              <a:rPr lang="cs-CZ" dirty="0" smtClean="0">
                <a:hlinkClick r:id="rId2"/>
              </a:rPr>
              <a:t>/627-</a:t>
            </a:r>
            <a:r>
              <a:rPr lang="cs-CZ" dirty="0" err="1" smtClean="0">
                <a:hlinkClick r:id="rId2"/>
              </a:rPr>
              <a:t>nejoblibenejsi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basen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edwarda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gallaudeta</a:t>
            </a:r>
            <a:endParaRPr lang="cs-CZ" dirty="0" smtClean="0"/>
          </a:p>
          <a:p>
            <a:r>
              <a:rPr lang="cs-CZ" dirty="0" smtClean="0"/>
              <a:t>Hudba</a:t>
            </a:r>
          </a:p>
          <a:p>
            <a:pPr lvl="1"/>
            <a:r>
              <a:rPr lang="cs-CZ" dirty="0" smtClean="0">
                <a:hlinkClick r:id="rId3"/>
              </a:rPr>
              <a:t>http://ruce.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clanky</a:t>
            </a:r>
            <a:r>
              <a:rPr lang="cs-CZ" dirty="0" smtClean="0">
                <a:hlinkClick r:id="rId3"/>
              </a:rPr>
              <a:t>/592-ticha-hudba-</a:t>
            </a:r>
            <a:r>
              <a:rPr lang="cs-CZ" dirty="0" err="1" smtClean="0">
                <a:hlinkClick r:id="rId3"/>
              </a:rPr>
              <a:t>yellow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submarine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http://ruce.</a:t>
            </a:r>
            <a:r>
              <a:rPr lang="cs-CZ" dirty="0" err="1" smtClean="0">
                <a:hlinkClick r:id="rId4"/>
              </a:rPr>
              <a:t>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clanky</a:t>
            </a:r>
            <a:r>
              <a:rPr lang="cs-CZ" dirty="0" smtClean="0">
                <a:hlinkClick r:id="rId4"/>
              </a:rPr>
              <a:t>/319-</a:t>
            </a:r>
            <a:r>
              <a:rPr lang="cs-CZ" dirty="0" err="1" smtClean="0">
                <a:hlinkClick r:id="rId4"/>
              </a:rPr>
              <a:t>vidouci</a:t>
            </a:r>
            <a:r>
              <a:rPr lang="cs-CZ" dirty="0" smtClean="0">
                <a:hlinkClick r:id="rId4"/>
              </a:rPr>
              <a:t>-ale-</a:t>
            </a:r>
            <a:r>
              <a:rPr lang="cs-CZ" dirty="0" err="1" smtClean="0">
                <a:hlinkClick r:id="rId4"/>
              </a:rPr>
              <a:t>nevidena</a:t>
            </a:r>
            <a:r>
              <a:rPr lang="cs-CZ" dirty="0" smtClean="0">
                <a:hlinkClick r:id="rId4"/>
              </a:rPr>
              <a:t>-videoklip</a:t>
            </a:r>
            <a:endParaRPr lang="cs-CZ" dirty="0" smtClean="0"/>
          </a:p>
          <a:p>
            <a:r>
              <a:rPr lang="cs-CZ" dirty="0" smtClean="0"/>
              <a:t>Divadlo upravené pro děti</a:t>
            </a:r>
          </a:p>
          <a:p>
            <a:pPr lvl="1">
              <a:buNone/>
            </a:pPr>
            <a:r>
              <a:rPr lang="cs-CZ" dirty="0" smtClean="0">
                <a:hlinkClick r:id="rId5"/>
              </a:rPr>
              <a:t>https://www.youtube.com/watch?v=otHPfn6kqio</a:t>
            </a:r>
            <a:endParaRPr lang="cs-CZ" dirty="0" smtClean="0"/>
          </a:p>
          <a:p>
            <a:r>
              <a:rPr lang="cs-CZ" dirty="0" smtClean="0"/>
              <a:t>Divadlo Neslyším</a:t>
            </a:r>
          </a:p>
          <a:p>
            <a:pPr lvl="1"/>
            <a:r>
              <a:rPr lang="cs-CZ" dirty="0" smtClean="0">
                <a:hlinkClick r:id="rId6"/>
              </a:rPr>
              <a:t>https://www.youtube.com/watch?v=UmTg8kYVFyE</a:t>
            </a:r>
            <a:endParaRPr lang="cs-CZ" dirty="0" smtClean="0"/>
          </a:p>
          <a:p>
            <a:pPr lvl="1"/>
            <a:r>
              <a:rPr lang="cs-CZ" dirty="0" smtClean="0">
                <a:hlinkClick r:id="rId7"/>
              </a:rPr>
              <a:t>https://www.youtube.com/watch?v=oyEr7kvZAy4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AWI příběhy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ceskatelevize.cz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ivysilani</a:t>
            </a:r>
            <a:r>
              <a:rPr lang="cs-CZ" dirty="0" smtClean="0">
                <a:hlinkClick r:id="rId2"/>
              </a:rPr>
              <a:t>/1096066178-</a:t>
            </a:r>
            <a:r>
              <a:rPr lang="cs-CZ" dirty="0" err="1" smtClean="0">
                <a:hlinkClick r:id="rId2"/>
              </a:rPr>
              <a:t>televizni</a:t>
            </a:r>
            <a:r>
              <a:rPr lang="cs-CZ" dirty="0" smtClean="0">
                <a:hlinkClick r:id="rId2"/>
              </a:rPr>
              <a:t>-klub-</a:t>
            </a:r>
            <a:r>
              <a:rPr lang="cs-CZ" dirty="0" err="1" smtClean="0">
                <a:hlinkClick r:id="rId2"/>
              </a:rPr>
              <a:t>neslysicich</a:t>
            </a:r>
            <a:r>
              <a:rPr lang="cs-CZ" dirty="0" smtClean="0">
                <a:hlinkClick r:id="rId2"/>
              </a:rPr>
              <a:t>/208562221800020#</a:t>
            </a:r>
            <a:r>
              <a:rPr lang="cs-CZ" dirty="0" err="1" smtClean="0">
                <a:hlinkClick r:id="rId2"/>
              </a:rPr>
              <a:t>CTPlayer</a:t>
            </a:r>
            <a:r>
              <a:rPr lang="cs-CZ" dirty="0" smtClean="0">
                <a:hlinkClick r:id="rId2"/>
              </a:rPr>
              <a:t>-1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3"/>
              </a:rPr>
              <a:t>http://ruce.</a:t>
            </a:r>
            <a:r>
              <a:rPr lang="cs-CZ" dirty="0" err="1" smtClean="0">
                <a:hlinkClick r:id="rId3"/>
              </a:rPr>
              <a:t>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clanky</a:t>
            </a:r>
            <a:r>
              <a:rPr lang="cs-CZ" dirty="0" smtClean="0">
                <a:hlinkClick r:id="rId3"/>
              </a:rPr>
              <a:t>/535-</a:t>
            </a:r>
            <a:r>
              <a:rPr lang="cs-CZ" dirty="0" err="1" smtClean="0">
                <a:hlinkClick r:id="rId3"/>
              </a:rPr>
              <a:t>awi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pribehy</a:t>
            </a:r>
            <a:r>
              <a:rPr lang="cs-CZ" dirty="0" smtClean="0">
                <a:hlinkClick r:id="rId3"/>
              </a:rPr>
              <a:t>#</a:t>
            </a:r>
            <a:endParaRPr lang="cs-CZ" dirty="0" smtClean="0"/>
          </a:p>
          <a:p>
            <a:r>
              <a:rPr lang="cs-CZ" dirty="0" smtClean="0"/>
              <a:t>Pozvánka na výstavu ve znakovém jazyce</a:t>
            </a:r>
          </a:p>
          <a:p>
            <a:pPr lvl="1"/>
            <a:r>
              <a:rPr lang="cs-CZ" dirty="0" smtClean="0">
                <a:hlinkClick r:id="rId4"/>
              </a:rPr>
              <a:t>https://www.youtube.com/watch?v=Lt637O6gnm0</a:t>
            </a:r>
            <a:endParaRPr lang="cs-CZ" dirty="0" smtClean="0"/>
          </a:p>
          <a:p>
            <a:r>
              <a:rPr lang="cs-CZ" dirty="0" smtClean="0"/>
              <a:t>Informace o knihovně</a:t>
            </a:r>
          </a:p>
          <a:p>
            <a:pPr lvl="1"/>
            <a:r>
              <a:rPr lang="cs-CZ" dirty="0" smtClean="0">
                <a:hlinkClick r:id="rId5"/>
              </a:rPr>
              <a:t>https://www.youtube.com/watch?v=e-dlADRxN1A</a:t>
            </a:r>
            <a:endParaRPr lang="cs-CZ" dirty="0" smtClean="0"/>
          </a:p>
          <a:p>
            <a:r>
              <a:rPr lang="cs-CZ" dirty="0" smtClean="0"/>
              <a:t>Tichá kavárna</a:t>
            </a:r>
          </a:p>
          <a:p>
            <a:pPr lvl="1"/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tichakavarna.cz</a:t>
            </a:r>
            <a:r>
              <a:rPr lang="cs-CZ" dirty="0" smtClean="0">
                <a:hlinkClick r:id="rId6"/>
              </a:rPr>
              <a:t>/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se zrakovým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Komentovaný film</a:t>
            </a:r>
          </a:p>
          <a:p>
            <a:pPr lvl="1"/>
            <a:r>
              <a:rPr lang="cs-CZ" dirty="0" smtClean="0">
                <a:hlinkClick r:id="rId2"/>
              </a:rPr>
              <a:t>https://www.youtube.com/watch?v=KRoA9xdBtCg&amp;feature=player_embedded</a:t>
            </a:r>
            <a:endParaRPr lang="cs-CZ" dirty="0" smtClean="0"/>
          </a:p>
          <a:p>
            <a:r>
              <a:rPr lang="cs-CZ" dirty="0" smtClean="0"/>
              <a:t>Tanec</a:t>
            </a:r>
          </a:p>
          <a:p>
            <a:pPr lvl="1"/>
            <a:r>
              <a:rPr lang="cs-CZ" dirty="0" smtClean="0">
                <a:hlinkClick r:id="rId3"/>
              </a:rPr>
              <a:t>https://www.youtube.com/watch?v=P7Ozw9AhGco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zijushandicapem.cz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clanky</a:t>
            </a:r>
            <a:r>
              <a:rPr lang="cs-CZ" dirty="0" smtClean="0">
                <a:hlinkClick r:id="rId4"/>
              </a:rPr>
              <a:t>/kultura/tanec-</a:t>
            </a:r>
            <a:r>
              <a:rPr lang="cs-CZ" dirty="0" err="1" smtClean="0">
                <a:hlinkClick r:id="rId4"/>
              </a:rPr>
              <a:t>nevidomych.html</a:t>
            </a:r>
            <a:endParaRPr lang="cs-CZ" dirty="0" smtClean="0"/>
          </a:p>
          <a:p>
            <a:r>
              <a:rPr lang="cs-CZ" dirty="0" smtClean="0"/>
              <a:t>Neviditelná výstava</a:t>
            </a:r>
          </a:p>
          <a:p>
            <a:pPr lvl="1"/>
            <a:r>
              <a:rPr lang="cs-CZ" dirty="0" smtClean="0">
                <a:hlinkClick r:id="rId5"/>
              </a:rPr>
              <a:t>http://www.metropol.</a:t>
            </a:r>
            <a:r>
              <a:rPr lang="cs-CZ" dirty="0" err="1" smtClean="0">
                <a:hlinkClick r:id="rId5"/>
              </a:rPr>
              <a:t>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zpravy</a:t>
            </a:r>
            <a:r>
              <a:rPr lang="cs-CZ" dirty="0" smtClean="0">
                <a:hlinkClick r:id="rId5"/>
              </a:rPr>
              <a:t>/kultura/video-neviditelna-</a:t>
            </a:r>
            <a:r>
              <a:rPr lang="cs-CZ" dirty="0" err="1" smtClean="0">
                <a:hlinkClick r:id="rId5"/>
              </a:rPr>
              <a:t>vystava</a:t>
            </a:r>
            <a:r>
              <a:rPr lang="cs-CZ" dirty="0" smtClean="0">
                <a:hlinkClick r:id="rId5"/>
              </a:rPr>
              <a:t>-aneb-</a:t>
            </a:r>
            <a:r>
              <a:rPr lang="cs-CZ" dirty="0" err="1" smtClean="0">
                <a:hlinkClick r:id="rId5"/>
              </a:rPr>
              <a:t>jaky</a:t>
            </a:r>
            <a:r>
              <a:rPr lang="cs-CZ" dirty="0" smtClean="0">
                <a:hlinkClick r:id="rId5"/>
              </a:rPr>
              <a:t>-je-</a:t>
            </a:r>
            <a:r>
              <a:rPr lang="cs-CZ" dirty="0" err="1" smtClean="0">
                <a:hlinkClick r:id="rId5"/>
              </a:rPr>
              <a:t>zivot</a:t>
            </a:r>
            <a:r>
              <a:rPr lang="cs-CZ" dirty="0" smtClean="0">
                <a:hlinkClick r:id="rId5"/>
              </a:rPr>
              <a:t>-bez-zraku/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s tělesným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Pozvánka na akci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Tap</a:t>
            </a:r>
            <a:r>
              <a:rPr lang="cs-CZ" dirty="0" smtClean="0"/>
              <a:t> </a:t>
            </a:r>
            <a:r>
              <a:rPr lang="cs-CZ" dirty="0" err="1" smtClean="0"/>
              <a:t>Tap</a:t>
            </a:r>
            <a:endParaRPr lang="cs-CZ" dirty="0" smtClean="0"/>
          </a:p>
          <a:p>
            <a:pPr lvl="1"/>
            <a:r>
              <a:rPr lang="cs-CZ" dirty="0" smtClean="0">
                <a:hlinkClick r:id="rId2"/>
              </a:rPr>
              <a:t>https://www.youtube.com/watch?v=XaH7P4ZHshA&amp;list=PL36195BDADF286349</a:t>
            </a:r>
            <a:endParaRPr lang="cs-CZ" dirty="0" smtClean="0"/>
          </a:p>
          <a:p>
            <a:r>
              <a:rPr lang="cs-CZ" dirty="0" smtClean="0"/>
              <a:t>Videoklip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Tap</a:t>
            </a:r>
            <a:r>
              <a:rPr lang="cs-CZ" dirty="0" smtClean="0"/>
              <a:t> </a:t>
            </a:r>
            <a:r>
              <a:rPr lang="cs-CZ" dirty="0" err="1" smtClean="0"/>
              <a:t>Tap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https://www.youtube.com/watch?v=8qacVvm-8ao</a:t>
            </a:r>
            <a:endParaRPr lang="cs-CZ" dirty="0" smtClean="0"/>
          </a:p>
          <a:p>
            <a:r>
              <a:rPr lang="cs-CZ" dirty="0" smtClean="0"/>
              <a:t>Balet</a:t>
            </a:r>
          </a:p>
          <a:p>
            <a:pPr lvl="1"/>
            <a:r>
              <a:rPr lang="cs-CZ" dirty="0" smtClean="0">
                <a:hlinkClick r:id="rId4"/>
              </a:rPr>
              <a:t>https://www.youtube.com/watch?v=ltiUgeF35i</a:t>
            </a:r>
            <a:endParaRPr lang="cs-CZ" dirty="0" smtClean="0"/>
          </a:p>
          <a:p>
            <a:pPr lvl="1"/>
            <a:r>
              <a:rPr lang="cs-CZ" dirty="0" smtClean="0">
                <a:hlinkClick r:id="rId5"/>
              </a:rPr>
              <a:t>https://www.youtube.com/watch?v=DKamJmFwYEY</a:t>
            </a:r>
            <a:endParaRPr lang="cs-CZ" dirty="0" smtClean="0"/>
          </a:p>
          <a:p>
            <a:r>
              <a:rPr lang="cs-CZ" dirty="0" smtClean="0"/>
              <a:t>Filmy o životě lidí s postižením</a:t>
            </a:r>
          </a:p>
          <a:p>
            <a:pPr lvl="1"/>
            <a:r>
              <a:rPr lang="cs-CZ" dirty="0" smtClean="0">
                <a:hlinkClick r:id="rId6"/>
              </a:rPr>
              <a:t>http://www.</a:t>
            </a:r>
            <a:r>
              <a:rPr lang="cs-CZ" dirty="0" err="1" smtClean="0">
                <a:hlinkClick r:id="rId6"/>
              </a:rPr>
              <a:t>ligavozic.cz</a:t>
            </a:r>
            <a:r>
              <a:rPr lang="cs-CZ" dirty="0" smtClean="0">
                <a:hlinkClick r:id="rId6"/>
              </a:rPr>
              <a:t>/galerie/videa-filmy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Lidé s mentálním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Filmový festival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mentalpower.cz</a:t>
            </a:r>
            <a:r>
              <a:rPr lang="cs-CZ" dirty="0" smtClean="0">
                <a:hlinkClick r:id="rId2"/>
              </a:rPr>
              <a:t>/festival/</a:t>
            </a:r>
            <a:endParaRPr lang="cs-CZ" dirty="0" smtClean="0"/>
          </a:p>
          <a:p>
            <a:r>
              <a:rPr lang="cs-CZ" dirty="0" smtClean="0"/>
              <a:t>Tréninkové dílny</a:t>
            </a: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slunecnicezlin.cz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treninkove</a:t>
            </a:r>
            <a:r>
              <a:rPr lang="cs-CZ" dirty="0" smtClean="0">
                <a:hlinkClick r:id="rId3"/>
              </a:rPr>
              <a:t>-</a:t>
            </a:r>
            <a:r>
              <a:rPr lang="cs-CZ" dirty="0" err="1" smtClean="0">
                <a:hlinkClick r:id="rId3"/>
              </a:rPr>
              <a:t>dilny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</a:p>
          <a:p>
            <a:r>
              <a:rPr lang="cs-CZ" dirty="0" smtClean="0"/>
              <a:t>Seznamovací </a:t>
            </a:r>
            <a:r>
              <a:rPr lang="cs-CZ" dirty="0" err="1" smtClean="0"/>
              <a:t>večířek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https://www.youtube.com/watch?v=Z2Pnz2_k62E</a:t>
            </a:r>
            <a:r>
              <a:rPr lang="cs-CZ" dirty="0" smtClean="0"/>
              <a:t> </a:t>
            </a:r>
          </a:p>
          <a:p>
            <a:r>
              <a:rPr lang="cs-CZ" dirty="0" smtClean="0"/>
              <a:t>Výstava</a:t>
            </a:r>
          </a:p>
          <a:p>
            <a:pPr lvl="1"/>
            <a:r>
              <a:rPr lang="cs-CZ" dirty="0" smtClean="0">
                <a:hlinkClick r:id="rId5"/>
              </a:rPr>
              <a:t>http://userfiles.nidm.cz/file/KPZ/KA41-prubezne_vzdelavani/PDP/PDP_Projekt_Jedno_svetlo.pdf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Lidé s duševním onemocněním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Festival Mezi ploty</a:t>
            </a:r>
          </a:p>
          <a:p>
            <a:pPr lvl="1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meziploty.cz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cs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Tréninková kavárna</a:t>
            </a:r>
          </a:p>
          <a:p>
            <a:pPr lvl="1"/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cafeprah.cz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Kultura i pro tebe</a:t>
            </a:r>
          </a:p>
          <a:p>
            <a:pPr lvl="1"/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lidemezilidmi.cz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well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being</a:t>
            </a:r>
            <a:r>
              <a:rPr lang="cs-CZ" dirty="0" smtClean="0">
                <a:hlinkClick r:id="rId4"/>
              </a:rPr>
              <a:t>/kultura-i-pro-tebe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</TotalTime>
  <Words>185</Words>
  <Application>Microsoft Office PowerPoint</Application>
  <PresentationFormat>Předvádění na obrazovce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Bohatý</vt:lpstr>
      <vt:lpstr>Kultura lidí se specifickými potřebami</vt:lpstr>
      <vt:lpstr>Lidé se Sociokulturním znevýhodněním</vt:lpstr>
      <vt:lpstr>senioři</vt:lpstr>
      <vt:lpstr>Lidé se sluchovým postižením</vt:lpstr>
      <vt:lpstr>Snímek 5</vt:lpstr>
      <vt:lpstr>Lidé se zrakovým postižením</vt:lpstr>
      <vt:lpstr>Lidé s tělesným postižením</vt:lpstr>
      <vt:lpstr>Lidé s mentálním postižením</vt:lpstr>
      <vt:lpstr>Lidé s duševním onemocněním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Kultura lidí se specifickými potřebami</dc:title>
  <dc:creator>Petr</dc:creator>
  <cp:lastModifiedBy>Petr</cp:lastModifiedBy>
  <cp:revision>5</cp:revision>
  <dcterms:created xsi:type="dcterms:W3CDTF">2014-04-01T19:48:56Z</dcterms:created>
  <dcterms:modified xsi:type="dcterms:W3CDTF">2014-04-01T20:36:50Z</dcterms:modified>
</cp:coreProperties>
</file>