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2" d="100"/>
          <a:sy n="42" d="100"/>
        </p:scale>
        <p:origin x="92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51156A53-D3B2-4AA8-9277-887635835685}" type="datetimeFigureOut">
              <a:rPr lang="cs-CZ" smtClean="0"/>
              <a:t>26.5.2015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6477B-F550-45E9-92D3-6FAD4505CB51}" type="slidenum">
              <a:rPr lang="cs-CZ" smtClean="0"/>
              <a:t>‹#›</a:t>
            </a:fld>
            <a:endParaRPr lang="cs-CZ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126668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56A53-D3B2-4AA8-9277-887635835685}" type="datetimeFigureOut">
              <a:rPr lang="cs-CZ" smtClean="0"/>
              <a:t>26.5.2015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6477B-F550-45E9-92D3-6FAD4505CB5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42511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56A53-D3B2-4AA8-9277-887635835685}" type="datetimeFigureOut">
              <a:rPr lang="cs-CZ" smtClean="0"/>
              <a:t>26.5.2015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6477B-F550-45E9-92D3-6FAD4505CB51}" type="slidenum">
              <a:rPr lang="cs-CZ" smtClean="0"/>
              <a:t>‹#›</a:t>
            </a:fld>
            <a:endParaRPr lang="cs-CZ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654257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56A53-D3B2-4AA8-9277-887635835685}" type="datetimeFigureOut">
              <a:rPr lang="cs-CZ" smtClean="0"/>
              <a:t>26.5.2015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6477B-F550-45E9-92D3-6FAD4505CB5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135517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56A53-D3B2-4AA8-9277-887635835685}" type="datetimeFigureOut">
              <a:rPr lang="cs-CZ" smtClean="0"/>
              <a:t>26.5.2015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6477B-F550-45E9-92D3-6FAD4505CB51}" type="slidenum">
              <a:rPr lang="cs-CZ" smtClean="0"/>
              <a:t>‹#›</a:t>
            </a:fld>
            <a:endParaRPr lang="cs-CZ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098528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56A53-D3B2-4AA8-9277-887635835685}" type="datetimeFigureOut">
              <a:rPr lang="cs-CZ" smtClean="0"/>
              <a:t>26.5.2015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6477B-F550-45E9-92D3-6FAD4505CB5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32505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56A53-D3B2-4AA8-9277-887635835685}" type="datetimeFigureOut">
              <a:rPr lang="cs-CZ" smtClean="0"/>
              <a:t>26.5.2015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6477B-F550-45E9-92D3-6FAD4505CB5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698290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56A53-D3B2-4AA8-9277-887635835685}" type="datetimeFigureOut">
              <a:rPr lang="cs-CZ" smtClean="0"/>
              <a:t>26.5.2015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6477B-F550-45E9-92D3-6FAD4505CB5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593564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56A53-D3B2-4AA8-9277-887635835685}" type="datetimeFigureOut">
              <a:rPr lang="cs-CZ" smtClean="0"/>
              <a:t>26.5.2015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6477B-F550-45E9-92D3-6FAD4505CB5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113115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56A53-D3B2-4AA8-9277-887635835685}" type="datetimeFigureOut">
              <a:rPr lang="cs-CZ" smtClean="0"/>
              <a:t>26.5.2015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6477B-F550-45E9-92D3-6FAD4505CB5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725283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56A53-D3B2-4AA8-9277-887635835685}" type="datetimeFigureOut">
              <a:rPr lang="cs-CZ" smtClean="0"/>
              <a:t>26.5.2015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6477B-F550-45E9-92D3-6FAD4505CB51}" type="slidenum">
              <a:rPr lang="cs-CZ" smtClean="0"/>
              <a:t>‹#›</a:t>
            </a:fld>
            <a:endParaRPr lang="cs-CZ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800853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51156A53-D3B2-4AA8-9277-887635835685}" type="datetimeFigureOut">
              <a:rPr lang="cs-CZ" smtClean="0"/>
              <a:t>26.5.2015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5576477B-F550-45E9-92D3-6FAD4505CB51}" type="slidenum">
              <a:rPr lang="cs-CZ" smtClean="0"/>
              <a:t>‹#›</a:t>
            </a:fld>
            <a:endParaRPr lang="cs-CZ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922998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kavarna-andel.cz/" TargetMode="External"/><Relationship Id="rId2" Type="http://schemas.openxmlformats.org/officeDocument/2006/relationships/hyperlink" Target="https://www.facebook.com/kavarnaande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119601"/>
          </a:xfrm>
        </p:spPr>
        <p:txBody>
          <a:bodyPr/>
          <a:lstStyle/>
          <a:p>
            <a:r>
              <a:rPr lang="cs-CZ" dirty="0" smtClean="0"/>
              <a:t>Kavárna Anděl</a:t>
            </a:r>
            <a:br>
              <a:rPr lang="cs-CZ" dirty="0" smtClean="0"/>
            </a:br>
            <a:r>
              <a:rPr lang="cs-CZ" sz="4000" dirty="0" smtClean="0"/>
              <a:t>- </a:t>
            </a:r>
            <a:r>
              <a:rPr lang="cs-CZ" sz="4000" dirty="0" err="1"/>
              <a:t>Sozialdienst</a:t>
            </a:r>
            <a:endParaRPr lang="cs-CZ" sz="40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Petra Coufalová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22030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Geschichte</a:t>
            </a:r>
            <a:r>
              <a:rPr lang="cs-CZ" dirty="0"/>
              <a:t> </a:t>
            </a:r>
            <a:r>
              <a:rPr lang="cs-CZ" dirty="0" smtClean="0"/>
              <a:t>dem </a:t>
            </a:r>
            <a:r>
              <a:rPr lang="cs-CZ" dirty="0" err="1" smtClean="0"/>
              <a:t>Sozialdienst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cs-CZ" dirty="0"/>
              <a:t>- </a:t>
            </a:r>
            <a:r>
              <a:rPr lang="cs-CZ" dirty="0" err="1" smtClean="0"/>
              <a:t>gegründet</a:t>
            </a:r>
            <a:r>
              <a:rPr lang="cs-CZ" dirty="0" smtClean="0"/>
              <a:t> </a:t>
            </a:r>
            <a:r>
              <a:rPr lang="cs-CZ" dirty="0" err="1" smtClean="0"/>
              <a:t>im</a:t>
            </a:r>
            <a:r>
              <a:rPr lang="cs-CZ" dirty="0" smtClean="0"/>
              <a:t> 2010</a:t>
            </a:r>
          </a:p>
          <a:p>
            <a:r>
              <a:rPr lang="cs-CZ" dirty="0" smtClean="0"/>
              <a:t>- </a:t>
            </a:r>
            <a:r>
              <a:rPr lang="cs-CZ" dirty="0" err="1" smtClean="0"/>
              <a:t>Klienten</a:t>
            </a:r>
            <a:r>
              <a:rPr lang="cs-CZ" dirty="0" smtClean="0"/>
              <a:t> </a:t>
            </a:r>
            <a:r>
              <a:rPr lang="cs-CZ" dirty="0" err="1" smtClean="0"/>
              <a:t>mit</a:t>
            </a:r>
            <a:r>
              <a:rPr lang="cs-CZ" dirty="0" smtClean="0"/>
              <a:t> </a:t>
            </a:r>
            <a:r>
              <a:rPr lang="de-DE" dirty="0" smtClean="0"/>
              <a:t>geistige Behinderung</a:t>
            </a:r>
            <a:endParaRPr lang="cs-CZ" dirty="0" smtClean="0"/>
          </a:p>
          <a:p>
            <a:r>
              <a:rPr lang="cs-CZ" dirty="0" smtClean="0"/>
              <a:t>- </a:t>
            </a:r>
            <a:r>
              <a:rPr lang="cs-CZ" dirty="0" err="1" smtClean="0"/>
              <a:t>Kapazität</a:t>
            </a:r>
            <a:r>
              <a:rPr lang="cs-CZ" dirty="0" smtClean="0"/>
              <a:t>: 8 </a:t>
            </a:r>
            <a:r>
              <a:rPr lang="cs-CZ" dirty="0" err="1" smtClean="0"/>
              <a:t>Leute</a:t>
            </a:r>
            <a:endParaRPr lang="cs-CZ" dirty="0" smtClean="0"/>
          </a:p>
          <a:p>
            <a:r>
              <a:rPr lang="cs-CZ" dirty="0"/>
              <a:t>- </a:t>
            </a:r>
            <a:r>
              <a:rPr lang="cs-CZ" dirty="0" err="1" smtClean="0"/>
              <a:t>im</a:t>
            </a:r>
            <a:r>
              <a:rPr lang="cs-CZ" dirty="0" smtClean="0"/>
              <a:t> 2013 </a:t>
            </a:r>
            <a:r>
              <a:rPr lang="cs-CZ" dirty="0" err="1" smtClean="0"/>
              <a:t>geschlossen</a:t>
            </a:r>
            <a:endParaRPr lang="cs-CZ" dirty="0" smtClean="0"/>
          </a:p>
          <a:p>
            <a:r>
              <a:rPr lang="cs-CZ" dirty="0" smtClean="0"/>
              <a:t>- </a:t>
            </a:r>
            <a:r>
              <a:rPr lang="cs-CZ" dirty="0" err="1" smtClean="0"/>
              <a:t>im</a:t>
            </a:r>
            <a:r>
              <a:rPr lang="cs-CZ" dirty="0"/>
              <a:t> 2015 </a:t>
            </a:r>
            <a:r>
              <a:rPr lang="cs-CZ" dirty="0" err="1"/>
              <a:t>wieder</a:t>
            </a:r>
            <a:r>
              <a:rPr lang="cs-CZ" dirty="0"/>
              <a:t> </a:t>
            </a:r>
            <a:r>
              <a:rPr lang="cs-CZ" dirty="0" err="1"/>
              <a:t>geöffnet</a:t>
            </a:r>
            <a:endParaRPr lang="cs-CZ" dirty="0"/>
          </a:p>
        </p:txBody>
      </p:sp>
      <p:pic>
        <p:nvPicPr>
          <p:cNvPr id="9" name="Zástupný symbol pro obsah 3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5556" y="2286000"/>
            <a:ext cx="4022725" cy="4022725"/>
          </a:xfrm>
        </p:spPr>
      </p:pic>
    </p:spTree>
    <p:extLst>
      <p:ext uri="{BB962C8B-B14F-4D97-AF65-F5344CB8AC3E}">
        <p14:creationId xmlns:p14="http://schemas.microsoft.com/office/powerpoint/2010/main" val="983555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Das</a:t>
            </a:r>
            <a:r>
              <a:rPr lang="cs-CZ" dirty="0" smtClean="0"/>
              <a:t> </a:t>
            </a:r>
            <a:r>
              <a:rPr lang="cs-CZ" dirty="0" err="1" smtClean="0"/>
              <a:t>Gehalt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cs-CZ" dirty="0" smtClean="0"/>
              <a:t>- </a:t>
            </a:r>
            <a:r>
              <a:rPr lang="cs-CZ" dirty="0" err="1" smtClean="0"/>
              <a:t>arbeiten</a:t>
            </a:r>
            <a:r>
              <a:rPr lang="cs-CZ" dirty="0" smtClean="0"/>
              <a:t> </a:t>
            </a:r>
            <a:r>
              <a:rPr lang="cs-CZ" dirty="0" err="1"/>
              <a:t>hinter</a:t>
            </a:r>
            <a:r>
              <a:rPr lang="cs-CZ" dirty="0"/>
              <a:t> der </a:t>
            </a:r>
            <a:r>
              <a:rPr lang="cs-CZ" dirty="0" smtClean="0"/>
              <a:t>Bar</a:t>
            </a:r>
          </a:p>
          <a:p>
            <a:r>
              <a:rPr lang="cs-CZ" dirty="0"/>
              <a:t>- </a:t>
            </a:r>
            <a:r>
              <a:rPr lang="cs-CZ" dirty="0" err="1" smtClean="0"/>
              <a:t>die</a:t>
            </a:r>
            <a:r>
              <a:rPr lang="cs-CZ" dirty="0" smtClean="0"/>
              <a:t> </a:t>
            </a:r>
            <a:r>
              <a:rPr lang="cs-CZ" dirty="0" err="1" smtClean="0"/>
              <a:t>Bedienung</a:t>
            </a:r>
            <a:endParaRPr lang="cs-CZ" dirty="0" smtClean="0"/>
          </a:p>
          <a:p>
            <a:r>
              <a:rPr lang="cs-CZ" dirty="0" smtClean="0"/>
              <a:t>- </a:t>
            </a:r>
            <a:r>
              <a:rPr lang="cs-CZ" dirty="0" err="1" smtClean="0"/>
              <a:t>Kommunikation</a:t>
            </a:r>
            <a:r>
              <a:rPr lang="cs-CZ" dirty="0" smtClean="0"/>
              <a:t> </a:t>
            </a:r>
          </a:p>
          <a:p>
            <a:r>
              <a:rPr lang="cs-CZ" dirty="0"/>
              <a:t>- </a:t>
            </a:r>
            <a:r>
              <a:rPr lang="cs-CZ" dirty="0" err="1"/>
              <a:t>Finanzwissen</a:t>
            </a:r>
            <a:endParaRPr lang="cs-CZ" dirty="0" smtClean="0"/>
          </a:p>
          <a:p>
            <a:pPr marL="0" indent="0">
              <a:buNone/>
            </a:pPr>
            <a:r>
              <a:rPr lang="cs-CZ" dirty="0"/>
              <a:t> - </a:t>
            </a:r>
            <a:r>
              <a:rPr lang="cs-CZ" dirty="0" smtClean="0"/>
              <a:t>EDV-</a:t>
            </a:r>
            <a:r>
              <a:rPr lang="cs-CZ" dirty="0" err="1" smtClean="0"/>
              <a:t>Kenntnisse</a:t>
            </a:r>
            <a:endParaRPr lang="cs-CZ" dirty="0" smtClean="0"/>
          </a:p>
          <a:p>
            <a:pPr marL="0" indent="0">
              <a:buNone/>
            </a:pPr>
            <a:r>
              <a:rPr lang="cs-CZ" dirty="0"/>
              <a:t>- </a:t>
            </a:r>
            <a:r>
              <a:rPr lang="cs-CZ" dirty="0" err="1"/>
              <a:t>Nothilfe</a:t>
            </a:r>
            <a:endParaRPr lang="cs-CZ" dirty="0"/>
          </a:p>
        </p:txBody>
      </p:sp>
      <p:pic>
        <p:nvPicPr>
          <p:cNvPr id="13" name="Zástupný symbol pro obsah 12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59359" y="1692322"/>
            <a:ext cx="6284841" cy="4189894"/>
          </a:xfrm>
        </p:spPr>
      </p:pic>
    </p:spTree>
    <p:extLst>
      <p:ext uri="{BB962C8B-B14F-4D97-AF65-F5344CB8AC3E}">
        <p14:creationId xmlns:p14="http://schemas.microsoft.com/office/powerpoint/2010/main" val="3638389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die</a:t>
            </a:r>
            <a:r>
              <a:rPr lang="cs-CZ" dirty="0"/>
              <a:t> </a:t>
            </a:r>
            <a:r>
              <a:rPr lang="cs-CZ" dirty="0" err="1"/>
              <a:t>Klienten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- 5 </a:t>
            </a:r>
            <a:r>
              <a:rPr lang="cs-CZ" dirty="0" err="1" smtClean="0"/>
              <a:t>Frauen</a:t>
            </a:r>
            <a:r>
              <a:rPr lang="cs-CZ" dirty="0" smtClean="0"/>
              <a:t> </a:t>
            </a:r>
            <a:r>
              <a:rPr lang="cs-CZ" dirty="0" err="1" smtClean="0"/>
              <a:t>und</a:t>
            </a:r>
            <a:r>
              <a:rPr lang="cs-CZ" dirty="0" smtClean="0"/>
              <a:t> 3 </a:t>
            </a:r>
            <a:r>
              <a:rPr lang="cs-CZ" dirty="0" err="1" smtClean="0"/>
              <a:t>Männer</a:t>
            </a:r>
            <a:endParaRPr lang="cs-CZ" dirty="0" smtClean="0"/>
          </a:p>
          <a:p>
            <a:r>
              <a:rPr lang="cs-CZ" dirty="0" smtClean="0"/>
              <a:t>- 25-60 </a:t>
            </a:r>
            <a:r>
              <a:rPr lang="cs-CZ" dirty="0" err="1" smtClean="0"/>
              <a:t>Jahre</a:t>
            </a:r>
            <a:r>
              <a:rPr lang="cs-CZ" dirty="0" smtClean="0"/>
              <a:t> alt</a:t>
            </a:r>
          </a:p>
          <a:p>
            <a:r>
              <a:rPr lang="cs-CZ" dirty="0"/>
              <a:t>- </a:t>
            </a:r>
            <a:r>
              <a:rPr lang="cs-CZ" dirty="0" err="1"/>
              <a:t>verschiedene</a:t>
            </a:r>
            <a:r>
              <a:rPr lang="cs-CZ" dirty="0"/>
              <a:t> </a:t>
            </a:r>
            <a:r>
              <a:rPr lang="cs-CZ" dirty="0" err="1" smtClean="0"/>
              <a:t>Behinderungen</a:t>
            </a:r>
            <a:r>
              <a:rPr lang="cs-CZ" dirty="0"/>
              <a:t> </a:t>
            </a:r>
            <a:r>
              <a:rPr lang="cs-CZ" dirty="0" smtClean="0"/>
              <a:t>(</a:t>
            </a:r>
            <a:r>
              <a:rPr lang="cs-CZ" dirty="0" err="1" smtClean="0"/>
              <a:t>Speicherprobleme</a:t>
            </a:r>
            <a:r>
              <a:rPr lang="cs-CZ" dirty="0" smtClean="0"/>
              <a:t>, …)</a:t>
            </a:r>
          </a:p>
          <a:p>
            <a:r>
              <a:rPr lang="cs-CZ" dirty="0"/>
              <a:t>- </a:t>
            </a:r>
            <a:r>
              <a:rPr lang="cs-CZ" dirty="0" err="1"/>
              <a:t>persönlichen</a:t>
            </a:r>
            <a:r>
              <a:rPr lang="cs-CZ" dirty="0"/>
              <a:t> </a:t>
            </a:r>
            <a:r>
              <a:rPr lang="cs-CZ" dirty="0" err="1" smtClean="0"/>
              <a:t>Zugang</a:t>
            </a:r>
            <a:endParaRPr lang="cs-CZ" dirty="0" smtClean="0"/>
          </a:p>
          <a:p>
            <a:r>
              <a:rPr lang="cs-CZ" dirty="0" smtClean="0"/>
              <a:t>- </a:t>
            </a:r>
            <a:r>
              <a:rPr lang="cs-CZ" dirty="0" err="1" smtClean="0"/>
              <a:t>zwei</a:t>
            </a:r>
            <a:r>
              <a:rPr lang="cs-CZ" dirty="0"/>
              <a:t> </a:t>
            </a:r>
            <a:r>
              <a:rPr lang="cs-CZ" dirty="0" err="1"/>
              <a:t>persönlicher</a:t>
            </a:r>
            <a:r>
              <a:rPr lang="cs-CZ" dirty="0"/>
              <a:t> </a:t>
            </a:r>
            <a:r>
              <a:rPr lang="cs-CZ" dirty="0" err="1" smtClean="0"/>
              <a:t>Assistentinnen</a:t>
            </a:r>
            <a:endParaRPr lang="cs-CZ" dirty="0" smtClean="0"/>
          </a:p>
          <a:p>
            <a:r>
              <a:rPr lang="cs-CZ" dirty="0"/>
              <a:t>- </a:t>
            </a:r>
            <a:r>
              <a:rPr lang="cs-CZ" dirty="0" err="1" smtClean="0"/>
              <a:t>täglich</a:t>
            </a:r>
            <a:r>
              <a:rPr lang="cs-CZ" dirty="0" smtClean="0"/>
              <a:t> von 8:30 bis </a:t>
            </a:r>
            <a:r>
              <a:rPr lang="cs-CZ" dirty="0" smtClean="0"/>
              <a:t>16:00 (</a:t>
            </a:r>
            <a:r>
              <a:rPr lang="cs-CZ" dirty="0" err="1" smtClean="0"/>
              <a:t>Sozialdienst</a:t>
            </a:r>
            <a:r>
              <a:rPr lang="cs-CZ" dirty="0" smtClean="0"/>
              <a:t>)</a:t>
            </a:r>
          </a:p>
          <a:p>
            <a:r>
              <a:rPr lang="cs-CZ" dirty="0" smtClean="0"/>
              <a:t>(- </a:t>
            </a:r>
            <a:r>
              <a:rPr lang="cs-CZ" dirty="0" err="1" smtClean="0"/>
              <a:t>Cafe</a:t>
            </a:r>
            <a:r>
              <a:rPr lang="cs-CZ" dirty="0" smtClean="0"/>
              <a:t>: 10:00 - 1:00)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73610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Akce Cihla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15. </a:t>
            </a:r>
            <a:r>
              <a:rPr lang="cs-CZ" dirty="0" err="1" smtClean="0"/>
              <a:t>April</a:t>
            </a:r>
            <a:r>
              <a:rPr lang="cs-CZ" dirty="0"/>
              <a:t> </a:t>
            </a:r>
            <a:r>
              <a:rPr lang="cs-CZ" dirty="0" smtClean="0"/>
              <a:t>– 31. </a:t>
            </a:r>
            <a:r>
              <a:rPr lang="cs-CZ" dirty="0" err="1" smtClean="0"/>
              <a:t>Mai</a:t>
            </a:r>
            <a:endParaRPr lang="cs-CZ" dirty="0" smtClean="0"/>
          </a:p>
          <a:p>
            <a:r>
              <a:rPr lang="cs-CZ" dirty="0"/>
              <a:t>- </a:t>
            </a:r>
            <a:r>
              <a:rPr lang="cs-CZ" dirty="0" err="1"/>
              <a:t>Unterstützung</a:t>
            </a:r>
            <a:r>
              <a:rPr lang="cs-CZ" dirty="0"/>
              <a:t> </a:t>
            </a:r>
            <a:r>
              <a:rPr lang="cs-CZ" dirty="0" err="1" smtClean="0"/>
              <a:t>für</a:t>
            </a:r>
            <a:r>
              <a:rPr lang="cs-CZ" dirty="0" smtClean="0"/>
              <a:t>:</a:t>
            </a:r>
          </a:p>
          <a:p>
            <a:r>
              <a:rPr lang="cs-CZ" dirty="0" smtClean="0"/>
              <a:t>    Chráněné </a:t>
            </a:r>
            <a:r>
              <a:rPr lang="cs-CZ" dirty="0"/>
              <a:t>bydlení sv. </a:t>
            </a:r>
            <a:r>
              <a:rPr lang="cs-CZ" dirty="0" smtClean="0"/>
              <a:t>Michaela</a:t>
            </a:r>
          </a:p>
          <a:p>
            <a:r>
              <a:rPr lang="cs-CZ" dirty="0"/>
              <a:t> </a:t>
            </a:r>
            <a:r>
              <a:rPr lang="cs-CZ" dirty="0" smtClean="0"/>
              <a:t>   Kavárna Anděl – </a:t>
            </a:r>
            <a:r>
              <a:rPr lang="cs-CZ" dirty="0" err="1" smtClean="0"/>
              <a:t>Sozialdienst</a:t>
            </a:r>
            <a:endParaRPr lang="cs-CZ" dirty="0" smtClean="0"/>
          </a:p>
          <a:p>
            <a:r>
              <a:rPr lang="cs-CZ" dirty="0"/>
              <a:t>    </a:t>
            </a:r>
            <a:r>
              <a:rPr lang="cs-CZ" dirty="0" smtClean="0"/>
              <a:t>Asistenční </a:t>
            </a:r>
            <a:r>
              <a:rPr lang="cs-CZ" dirty="0"/>
              <a:t>služba sv. Rafaela</a:t>
            </a:r>
          </a:p>
          <a:p>
            <a:r>
              <a:rPr lang="cs-CZ" dirty="0"/>
              <a:t>- </a:t>
            </a:r>
            <a:r>
              <a:rPr lang="cs-CZ" dirty="0" err="1" smtClean="0"/>
              <a:t>Wo</a:t>
            </a:r>
            <a:r>
              <a:rPr lang="cs-CZ" dirty="0" smtClean="0"/>
              <a:t>?</a:t>
            </a:r>
          </a:p>
          <a:p>
            <a:pPr marL="0" indent="0">
              <a:buNone/>
            </a:pPr>
            <a:r>
              <a:rPr lang="cs-CZ" dirty="0" smtClean="0"/>
              <a:t> 15</a:t>
            </a:r>
            <a:r>
              <a:rPr lang="cs-CZ" dirty="0"/>
              <a:t>. 4. - 31. 5. </a:t>
            </a:r>
            <a:r>
              <a:rPr lang="cs-CZ" dirty="0" smtClean="0"/>
              <a:t>2015 </a:t>
            </a:r>
            <a:r>
              <a:rPr lang="cs-CZ" dirty="0" err="1" smtClean="0"/>
              <a:t>im</a:t>
            </a:r>
            <a:r>
              <a:rPr lang="cs-CZ" dirty="0" smtClean="0"/>
              <a:t> </a:t>
            </a:r>
            <a:r>
              <a:rPr lang="cs-CZ" dirty="0"/>
              <a:t>Kavárna Anděl, </a:t>
            </a:r>
            <a:r>
              <a:rPr lang="cs-CZ" dirty="0" smtClean="0"/>
              <a:t>     Gorkého </a:t>
            </a:r>
            <a:r>
              <a:rPr lang="cs-CZ" dirty="0"/>
              <a:t>34</a:t>
            </a:r>
          </a:p>
        </p:txBody>
      </p:sp>
      <p:pic>
        <p:nvPicPr>
          <p:cNvPr id="5" name="Zástupný symbol pro obsah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6011" y="2286000"/>
            <a:ext cx="2681816" cy="4022725"/>
          </a:xfrm>
        </p:spPr>
      </p:pic>
    </p:spTree>
    <p:extLst>
      <p:ext uri="{BB962C8B-B14F-4D97-AF65-F5344CB8AC3E}">
        <p14:creationId xmlns:p14="http://schemas.microsoft.com/office/powerpoint/2010/main" val="3917656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Vielen Dank für Ihre Aufmerksamkeit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hlinkClick r:id="rId2"/>
              </a:rPr>
              <a:t>http://brno.charita.cz/sluzby-pro-lidi-s-mp/kavarna-andel-socialni-rehabilitace/</a:t>
            </a:r>
            <a:endParaRPr lang="cs-CZ" dirty="0" smtClean="0">
              <a:hlinkClick r:id="rId2"/>
            </a:endParaRPr>
          </a:p>
          <a:p>
            <a:endParaRPr lang="cs-CZ" dirty="0">
              <a:hlinkClick r:id="rId2"/>
            </a:endParaRPr>
          </a:p>
          <a:p>
            <a:r>
              <a:rPr lang="cs-CZ" dirty="0" smtClean="0">
                <a:hlinkClick r:id="rId2"/>
              </a:rPr>
              <a:t>https</a:t>
            </a:r>
            <a:r>
              <a:rPr lang="cs-CZ" dirty="0">
                <a:hlinkClick r:id="rId2"/>
              </a:rPr>
              <a:t>://</a:t>
            </a:r>
            <a:r>
              <a:rPr lang="cs-CZ" dirty="0" smtClean="0">
                <a:hlinkClick r:id="rId2"/>
              </a:rPr>
              <a:t>www.facebook.com/kavarnaandel</a:t>
            </a:r>
            <a:endParaRPr lang="cs-CZ" dirty="0" smtClean="0"/>
          </a:p>
          <a:p>
            <a:endParaRPr lang="cs-CZ" dirty="0"/>
          </a:p>
          <a:p>
            <a:r>
              <a:rPr lang="cs-CZ" dirty="0">
                <a:hlinkClick r:id="rId3"/>
              </a:rPr>
              <a:t>http://kavarna-andel.cz</a:t>
            </a:r>
            <a:r>
              <a:rPr lang="cs-CZ" dirty="0" smtClean="0">
                <a:hlinkClick r:id="rId3"/>
              </a:rPr>
              <a:t>/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911971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ál">
  <a:themeElements>
    <a:clrScheme name="Integrá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á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á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695</TotalTime>
  <Words>157</Words>
  <Application>Microsoft Office PowerPoint</Application>
  <PresentationFormat>Širokoúhlá obrazovka</PresentationFormat>
  <Paragraphs>37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0" baseType="lpstr">
      <vt:lpstr>Tw Cen MT</vt:lpstr>
      <vt:lpstr>Tw Cen MT Condensed</vt:lpstr>
      <vt:lpstr>Wingdings 3</vt:lpstr>
      <vt:lpstr>Integrál</vt:lpstr>
      <vt:lpstr>Kavárna Anděl - Sozialdienst</vt:lpstr>
      <vt:lpstr>Geschichte dem Sozialdienst</vt:lpstr>
      <vt:lpstr>Das Gehalt</vt:lpstr>
      <vt:lpstr>die Klienten</vt:lpstr>
      <vt:lpstr>Akce Cihla</vt:lpstr>
      <vt:lpstr>Vielen Dank für Ihre Aufmerksamkeit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Kavárna Anděl - Sozialdienst</dc:title>
  <dc:creator>Petra Coufalová</dc:creator>
  <cp:lastModifiedBy>Petra Coufalová</cp:lastModifiedBy>
  <cp:revision>11</cp:revision>
  <dcterms:created xsi:type="dcterms:W3CDTF">2015-05-06T22:19:52Z</dcterms:created>
  <dcterms:modified xsi:type="dcterms:W3CDTF">2015-05-25T22:07:31Z</dcterms:modified>
</cp:coreProperties>
</file>