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82770-F961-47DA-92CF-2BC7D7990ACA}" type="datetimeFigureOut">
              <a:rPr lang="cs-CZ" smtClean="0"/>
              <a:pPr/>
              <a:t>23.2.2015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BE693-13BC-4571-B029-380B32CA54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BE693-13BC-4571-B029-380B32CA540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C1CFA47-5D96-4E05-8F2B-05C107A11795}" type="datetime1">
              <a:rPr lang="cs-CZ" smtClean="0"/>
              <a:pPr/>
              <a:t>23.2.2015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0120F-017F-48CD-A429-4F7AEE1621E7}" type="datetime1">
              <a:rPr lang="cs-CZ" smtClean="0"/>
              <a:pPr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EEA4-EABC-4085-918E-C537730CAC2C}" type="datetime1">
              <a:rPr lang="cs-CZ" smtClean="0"/>
              <a:pPr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F7FB-123C-498E-A894-8C305288FE82}" type="datetime1">
              <a:rPr lang="cs-CZ" smtClean="0"/>
              <a:pPr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3B17744-D6E1-436A-8EB4-DE4FC928DCC0}" type="datetime1">
              <a:rPr lang="cs-CZ" smtClean="0"/>
              <a:pPr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3B8F-CCB6-48B2-A647-CF60AFC98069}" type="datetime1">
              <a:rPr lang="cs-CZ" smtClean="0"/>
              <a:pPr/>
              <a:t>23.2.2015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C466E-5496-44B8-BDFC-806DFFAA71B5}" type="datetime1">
              <a:rPr lang="cs-CZ" smtClean="0"/>
              <a:pPr/>
              <a:t>23.2.2015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09B8-2E7E-4DB0-B5EE-34F353641F15}" type="datetime1">
              <a:rPr lang="cs-CZ" smtClean="0"/>
              <a:pPr/>
              <a:t>23.2.2015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BB34-52DE-49C7-9148-18E620F6C82C}" type="datetime1">
              <a:rPr lang="cs-CZ" smtClean="0"/>
              <a:pPr/>
              <a:t>23.2.2015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C75F-4214-484A-A711-F81CFF636B09}" type="datetime1">
              <a:rPr lang="cs-CZ" smtClean="0"/>
              <a:pPr/>
              <a:t>23.2.2015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85217-7269-49EA-9183-C222C571B54F}" type="datetime1">
              <a:rPr lang="cs-CZ" smtClean="0"/>
              <a:pPr/>
              <a:t>23.2.2015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582CFF-8520-4E1D-BF63-3F120848DB66}" type="datetime1">
              <a:rPr lang="cs-CZ" smtClean="0"/>
              <a:pPr/>
              <a:t>23.2.2015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693A70-C917-4462-B490-8F78427B31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Sociologický výzkum v umění a kultuře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Sociologický výzkum</a:t>
            </a:r>
          </a:p>
          <a:p>
            <a:r>
              <a:rPr lang="cs-CZ" dirty="0" smtClean="0"/>
              <a:t>Aplikovaný na oblast umění a kultury</a:t>
            </a:r>
          </a:p>
          <a:p>
            <a:endParaRPr lang="cs-CZ" dirty="0" smtClean="0"/>
          </a:p>
          <a:p>
            <a:r>
              <a:rPr lang="cs-CZ" dirty="0" smtClean="0"/>
              <a:t>Ne pro sociology, ale pro uměnovědce</a:t>
            </a:r>
          </a:p>
          <a:p>
            <a:endParaRPr lang="cs-CZ" dirty="0" smtClean="0"/>
          </a:p>
          <a:p>
            <a:r>
              <a:rPr lang="cs-CZ" dirty="0" smtClean="0"/>
              <a:t>Přednáška a seminář</a:t>
            </a:r>
          </a:p>
          <a:p>
            <a:pPr lvl="1"/>
            <a:r>
              <a:rPr lang="cs-CZ" dirty="0" smtClean="0"/>
              <a:t>Přednáška: teorie</a:t>
            </a:r>
          </a:p>
          <a:p>
            <a:pPr lvl="1"/>
            <a:r>
              <a:rPr lang="cs-CZ" dirty="0" smtClean="0"/>
              <a:t>Seminář: vlastní práce a hosté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a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Termíny:</a:t>
            </a:r>
          </a:p>
          <a:p>
            <a:pPr lvl="1"/>
            <a:r>
              <a:rPr lang="cs-CZ" dirty="0" smtClean="0"/>
              <a:t>19.2.</a:t>
            </a:r>
          </a:p>
          <a:p>
            <a:pPr lvl="1"/>
            <a:r>
              <a:rPr lang="cs-CZ" dirty="0" smtClean="0"/>
              <a:t>5.3.</a:t>
            </a:r>
          </a:p>
          <a:p>
            <a:pPr lvl="1"/>
            <a:r>
              <a:rPr lang="cs-CZ" dirty="0" smtClean="0"/>
              <a:t>19.3.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2.4. výuka se nekoná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16.4. nebo 30.4. host (doc. Bek) a v druhém termínu se výuka nekoná</a:t>
            </a:r>
          </a:p>
          <a:p>
            <a:pPr lvl="1"/>
            <a:r>
              <a:rPr lang="cs-CZ" dirty="0" smtClean="0"/>
              <a:t>14.5</a:t>
            </a:r>
            <a:r>
              <a:rPr lang="cs-CZ" dirty="0" smtClean="0"/>
              <a:t>. prezentace studentů</a:t>
            </a:r>
          </a:p>
          <a:p>
            <a:pPr lvl="1"/>
            <a:endParaRPr lang="cs-CZ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Informace:</a:t>
            </a:r>
          </a:p>
          <a:p>
            <a:pPr lvl="1"/>
            <a:r>
              <a:rPr lang="cs-CZ" dirty="0" smtClean="0"/>
              <a:t>ISU – interaktivní osnova, rozpis témat, </a:t>
            </a:r>
            <a:r>
              <a:rPr lang="cs-CZ" dirty="0" err="1" smtClean="0"/>
              <a:t>odevzdávárny</a:t>
            </a:r>
            <a:endParaRPr lang="cs-CZ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endParaRPr lang="cs-CZ" sz="2600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 smtClean="0">
                <a:solidFill>
                  <a:schemeClr val="tx1"/>
                </a:solidFill>
              </a:rPr>
              <a:t>Kontakt:</a:t>
            </a:r>
          </a:p>
          <a:p>
            <a:pPr lvl="1"/>
            <a:r>
              <a:rPr lang="cs-CZ" dirty="0" smtClean="0"/>
              <a:t>David </a:t>
            </a:r>
            <a:r>
              <a:rPr lang="cs-CZ" dirty="0" err="1" smtClean="0"/>
              <a:t>Balarin</a:t>
            </a:r>
            <a:endParaRPr lang="cs-CZ" dirty="0" smtClean="0"/>
          </a:p>
          <a:p>
            <a:pPr lvl="1"/>
            <a:r>
              <a:rPr lang="cs-CZ" dirty="0" err="1" smtClean="0"/>
              <a:t>balarin</a:t>
            </a:r>
            <a:r>
              <a:rPr lang="cs-CZ" dirty="0" smtClean="0"/>
              <a:t>@mail.</a:t>
            </a:r>
            <a:r>
              <a:rPr lang="cs-CZ" dirty="0" err="1" smtClean="0"/>
              <a:t>muni.cz</a:t>
            </a:r>
            <a:endParaRPr lang="cs-CZ" dirty="0" smtClean="0"/>
          </a:p>
          <a:p>
            <a:pPr lvl="1"/>
            <a:r>
              <a:rPr lang="cs-CZ" dirty="0" smtClean="0"/>
              <a:t>Tel. 602 341 461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Rozumět tomu, co je to sociologický výzkum a jak funguje</a:t>
            </a:r>
          </a:p>
          <a:p>
            <a:endParaRPr lang="cs-CZ" dirty="0" smtClean="0"/>
          </a:p>
          <a:p>
            <a:r>
              <a:rPr lang="cs-CZ" dirty="0" smtClean="0"/>
              <a:t>Vědět, kdy ho mohu použít</a:t>
            </a:r>
          </a:p>
          <a:p>
            <a:r>
              <a:rPr lang="cs-CZ" dirty="0" smtClean="0"/>
              <a:t>Umět </a:t>
            </a:r>
            <a:r>
              <a:rPr lang="cs-CZ" dirty="0" smtClean="0">
                <a:solidFill>
                  <a:srgbClr val="FF0000"/>
                </a:solidFill>
              </a:rPr>
              <a:t>kvalifikovaně</a:t>
            </a:r>
            <a:r>
              <a:rPr lang="cs-CZ" dirty="0" smtClean="0"/>
              <a:t> zadat výzkum</a:t>
            </a:r>
          </a:p>
          <a:p>
            <a:endParaRPr lang="cs-CZ" dirty="0" smtClean="0"/>
          </a:p>
          <a:p>
            <a:r>
              <a:rPr lang="cs-CZ" dirty="0" smtClean="0"/>
              <a:t>Umět realizovat elementární výzkum samostatně</a:t>
            </a:r>
          </a:p>
          <a:p>
            <a:r>
              <a:rPr lang="cs-CZ" dirty="0" smtClean="0"/>
              <a:t>Umět interpretovat a prezentovat výsledky výzkumu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a co se naučíme?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3976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85943">
                <a:tc>
                  <a:txBody>
                    <a:bodyPr/>
                    <a:lstStyle/>
                    <a:p>
                      <a:r>
                        <a:rPr lang="cs-CZ" dirty="0" smtClean="0"/>
                        <a:t>Termín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Přednáška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Seminář</a:t>
                      </a:r>
                      <a:endParaRPr lang="cs-CZ" dirty="0"/>
                    </a:p>
                  </a:txBody>
                  <a:tcPr/>
                </a:tc>
              </a:tr>
              <a:tr h="951640">
                <a:tc>
                  <a:txBody>
                    <a:bodyPr/>
                    <a:lstStyle/>
                    <a:p>
                      <a:r>
                        <a:rPr lang="cs-CZ" dirty="0" smtClean="0"/>
                        <a:t>19.2.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Teorie a metodologie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</a:t>
                      </a:r>
                      <a:r>
                        <a:rPr lang="cs-CZ" dirty="0" err="1" smtClean="0"/>
                        <a:t>mini</a:t>
                      </a:r>
                      <a:r>
                        <a:rPr lang="cs-CZ" baseline="0" dirty="0" err="1" smtClean="0"/>
                        <a:t>seminář</a:t>
                      </a:r>
                      <a:r>
                        <a:rPr lang="cs-CZ" baseline="0" dirty="0" smtClean="0"/>
                        <a:t>)</a:t>
                      </a:r>
                    </a:p>
                    <a:p>
                      <a:r>
                        <a:rPr lang="cs-CZ" baseline="0" dirty="0" smtClean="0"/>
                        <a:t>Témata prací</a:t>
                      </a:r>
                      <a:endParaRPr lang="cs-CZ" dirty="0"/>
                    </a:p>
                  </a:txBody>
                  <a:tcPr/>
                </a:tc>
              </a:tr>
              <a:tr h="666148">
                <a:tc>
                  <a:txBody>
                    <a:bodyPr/>
                    <a:lstStyle/>
                    <a:p>
                      <a:r>
                        <a:rPr lang="cs-CZ" dirty="0" smtClean="0"/>
                        <a:t>5.3.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Techniky</a:t>
                      </a:r>
                      <a:r>
                        <a:rPr lang="cs-CZ" baseline="0" dirty="0" smtClean="0"/>
                        <a:t> sociologického výzkumu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Výběr témat a operacionalizace</a:t>
                      </a:r>
                      <a:endParaRPr lang="cs-CZ" dirty="0"/>
                    </a:p>
                  </a:txBody>
                  <a:tcPr/>
                </a:tc>
              </a:tr>
              <a:tr h="666148">
                <a:tc>
                  <a:txBody>
                    <a:bodyPr/>
                    <a:lstStyle/>
                    <a:p>
                      <a:r>
                        <a:rPr lang="cs-CZ" dirty="0" smtClean="0"/>
                        <a:t>19.3.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Zpracování</a:t>
                      </a:r>
                      <a:r>
                        <a:rPr lang="cs-CZ" baseline="0" dirty="0" smtClean="0"/>
                        <a:t> dat, statistika a prezentace výsledků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Tvorba dotazníků, interview</a:t>
                      </a:r>
                    </a:p>
                  </a:txBody>
                  <a:tcPr/>
                </a:tc>
              </a:tr>
              <a:tr h="666148">
                <a:tc>
                  <a:txBody>
                    <a:bodyPr/>
                    <a:lstStyle/>
                    <a:p>
                      <a:r>
                        <a:rPr lang="cs-CZ" dirty="0" smtClean="0"/>
                        <a:t>16.4. nebo 30.4.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Host: doc. </a:t>
                      </a:r>
                      <a:r>
                        <a:rPr lang="cs-CZ" baseline="0" dirty="0" smtClean="0"/>
                        <a:t>Bek, výzkum hudebnosti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</a:tr>
              <a:tr h="385943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14.5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Prezentace studentů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Zakončení předmětu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3A70-C917-4462-B490-8F78427B3106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Kolokvium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Podmínky pro udělení:</a:t>
            </a:r>
          </a:p>
          <a:p>
            <a:r>
              <a:rPr lang="cs-CZ" dirty="0" smtClean="0"/>
              <a:t>práce ve skupinách</a:t>
            </a:r>
          </a:p>
          <a:p>
            <a:pPr lvl="1"/>
            <a:r>
              <a:rPr lang="cs-CZ" dirty="0" smtClean="0"/>
              <a:t>docházka (max. 1 omluvená nepřítomnost)</a:t>
            </a:r>
          </a:p>
          <a:p>
            <a:r>
              <a:rPr lang="cs-CZ" dirty="0" smtClean="0"/>
              <a:t>zpracování a prezentace návrhu výzkumu</a:t>
            </a:r>
          </a:p>
          <a:p>
            <a:pPr lvl="1"/>
            <a:r>
              <a:rPr lang="cs-CZ" dirty="0" err="1" smtClean="0"/>
              <a:t>Odevzdávárna</a:t>
            </a:r>
            <a:r>
              <a:rPr lang="cs-CZ" dirty="0" smtClean="0"/>
              <a:t> </a:t>
            </a:r>
          </a:p>
          <a:p>
            <a:pPr lvl="2">
              <a:buNone/>
            </a:pPr>
            <a:r>
              <a:rPr lang="cs-CZ" dirty="0" smtClean="0">
                <a:solidFill>
                  <a:srgbClr val="FF0000"/>
                </a:solidFill>
              </a:rPr>
              <a:t>– prezentace k závěrečné revizi odevzdat do 30.4.</a:t>
            </a:r>
          </a:p>
          <a:p>
            <a:pPr lvl="1"/>
            <a:r>
              <a:rPr lang="cs-CZ" dirty="0" smtClean="0"/>
              <a:t>Skupinová prezentace na poslední hodině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UNI_DB_výuk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MUNI_DB_výuka</Template>
  <TotalTime>62</TotalTime>
  <Words>238</Words>
  <Application>Microsoft Office PowerPoint</Application>
  <PresentationFormat>Předvádění na obrazovce (4:3)</PresentationFormat>
  <Paragraphs>77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MUNI_DB_výuka</vt:lpstr>
      <vt:lpstr>Úvod</vt:lpstr>
      <vt:lpstr>Představení předmětu</vt:lpstr>
      <vt:lpstr>Harmonogram a informace</vt:lpstr>
      <vt:lpstr>Cíle předmětu</vt:lpstr>
      <vt:lpstr>Kdy a co se naučíme?</vt:lpstr>
      <vt:lpstr>Zakončení předmětu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Balarin</dc:creator>
  <cp:lastModifiedBy>David Balarin</cp:lastModifiedBy>
  <cp:revision>16</cp:revision>
  <dcterms:created xsi:type="dcterms:W3CDTF">2012-02-20T09:46:08Z</dcterms:created>
  <dcterms:modified xsi:type="dcterms:W3CDTF">2015-02-23T12:27:28Z</dcterms:modified>
</cp:coreProperties>
</file>