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8"/>
  </p:notesMasterIdLst>
  <p:sldIdLst>
    <p:sldId id="256" r:id="rId3"/>
    <p:sldId id="271"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9144000" cy="6858000" type="screen4x3"/>
  <p:notesSz cx="6858000" cy="9144000"/>
  <p:defaultTextStyle>
    <a:defPPr>
      <a:defRPr lang="en-GB"/>
    </a:defPPr>
    <a:lvl1pPr algn="l" defTabSz="449263" rtl="0" fontAlgn="base">
      <a:spcBef>
        <a:spcPct val="0"/>
      </a:spcBef>
      <a:spcAft>
        <a:spcPct val="0"/>
      </a:spcAft>
      <a:buClr>
        <a:srgbClr val="FFFFFF"/>
      </a:buClr>
      <a:buSzPct val="100000"/>
      <a:buFont typeface="Arial" panose="020B0604020202020204" pitchFamily="34" charset="0"/>
      <a:defRPr kern="1200">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457200" algn="l" defTabSz="449263" rtl="0" fontAlgn="base">
      <a:spcBef>
        <a:spcPct val="0"/>
      </a:spcBef>
      <a:spcAft>
        <a:spcPct val="0"/>
      </a:spcAft>
      <a:buClr>
        <a:srgbClr val="FFFFFF"/>
      </a:buClr>
      <a:buSzPct val="100000"/>
      <a:buFont typeface="Arial" panose="020B0604020202020204" pitchFamily="34" charset="0"/>
      <a:defRPr kern="1200">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914400" algn="l" defTabSz="449263" rtl="0" fontAlgn="base">
      <a:spcBef>
        <a:spcPct val="0"/>
      </a:spcBef>
      <a:spcAft>
        <a:spcPct val="0"/>
      </a:spcAft>
      <a:buClr>
        <a:srgbClr val="FFFFFF"/>
      </a:buClr>
      <a:buSzPct val="100000"/>
      <a:buFont typeface="Arial" panose="020B0604020202020204" pitchFamily="34" charset="0"/>
      <a:defRPr kern="1200">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371600" algn="l" defTabSz="449263" rtl="0" fontAlgn="base">
      <a:spcBef>
        <a:spcPct val="0"/>
      </a:spcBef>
      <a:spcAft>
        <a:spcPct val="0"/>
      </a:spcAft>
      <a:buClr>
        <a:srgbClr val="FFFFFF"/>
      </a:buClr>
      <a:buSzPct val="100000"/>
      <a:buFont typeface="Arial" panose="020B0604020202020204" pitchFamily="34" charset="0"/>
      <a:defRPr kern="1200">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1828800" algn="l" defTabSz="449263" rtl="0" fontAlgn="base">
      <a:spcBef>
        <a:spcPct val="0"/>
      </a:spcBef>
      <a:spcAft>
        <a:spcPct val="0"/>
      </a:spcAft>
      <a:buClr>
        <a:srgbClr val="FFFFFF"/>
      </a:buClr>
      <a:buSzPct val="100000"/>
      <a:buFont typeface="Arial" panose="020B0604020202020204" pitchFamily="34" charset="0"/>
      <a:defRPr kern="1200">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286000" algn="l" defTabSz="914400" rtl="0" eaLnBrk="1" latinLnBrk="0" hangingPunct="1">
      <a:defRPr kern="1200">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743200" algn="l" defTabSz="914400" rtl="0" eaLnBrk="1" latinLnBrk="0" hangingPunct="1">
      <a:defRPr kern="1200">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200400" algn="l" defTabSz="914400" rtl="0" eaLnBrk="1" latinLnBrk="0" hangingPunct="1">
      <a:defRPr kern="1200">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657600" algn="l" defTabSz="914400" rtl="0" eaLnBrk="1" latinLnBrk="0" hangingPunct="1">
      <a:defRPr kern="1200">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51" autoAdjust="0"/>
    <p:restoredTop sz="94660"/>
  </p:normalViewPr>
  <p:slideViewPr>
    <p:cSldViewPr>
      <p:cViewPr varScale="1">
        <p:scale>
          <a:sx n="108" d="100"/>
          <a:sy n="108" d="100"/>
        </p:scale>
        <p:origin x="78" y="102"/>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18435" name="AutoShape 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18436" name="AutoShape 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18437" name="AutoShape 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18438" name="AutoShape 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18439" name="AutoShape 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3079" name="Rectangle 7"/>
          <p:cNvSpPr>
            <a:spLocks noGrp="1" noChangeArrowheads="1"/>
          </p:cNvSpPr>
          <p:nvPr>
            <p:ph type="hdr"/>
          </p:nvPr>
        </p:nvSpPr>
        <p:spPr bwMode="auto">
          <a:xfrm>
            <a:off x="0" y="0"/>
            <a:ext cx="29622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
                <a:srgbClr val="000000"/>
              </a:buClr>
              <a:buSzPct val="45000"/>
              <a:buFont typeface="Wingdings"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endParaRPr lang="cs-CZ"/>
          </a:p>
        </p:txBody>
      </p:sp>
      <p:sp>
        <p:nvSpPr>
          <p:cNvPr id="3080" name="Rectangle 8"/>
          <p:cNvSpPr>
            <a:spLocks noGrp="1" noChangeArrowheads="1"/>
          </p:cNvSpPr>
          <p:nvPr>
            <p:ph type="dt"/>
          </p:nvPr>
        </p:nvSpPr>
        <p:spPr bwMode="auto">
          <a:xfrm>
            <a:off x="3884613" y="0"/>
            <a:ext cx="29622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
                <a:srgbClr val="000000"/>
              </a:buClr>
              <a:buSzPct val="45000"/>
              <a:buFont typeface="Wingdings"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endParaRPr lang="cs-CZ"/>
          </a:p>
        </p:txBody>
      </p:sp>
      <p:sp>
        <p:nvSpPr>
          <p:cNvPr id="18442" name="Rectangle 9"/>
          <p:cNvSpPr>
            <a:spLocks noGrp="1" noChangeArrowheads="1"/>
          </p:cNvSpPr>
          <p:nvPr>
            <p:ph type="sldImg"/>
          </p:nvPr>
        </p:nvSpPr>
        <p:spPr bwMode="auto">
          <a:xfrm>
            <a:off x="1143000" y="685800"/>
            <a:ext cx="4562475" cy="341947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sp>
      <p:sp>
        <p:nvSpPr>
          <p:cNvPr id="3082" name="Rectangle 10"/>
          <p:cNvSpPr>
            <a:spLocks noGrp="1" noChangeArrowheads="1"/>
          </p:cNvSpPr>
          <p:nvPr>
            <p:ph type="body"/>
          </p:nvPr>
        </p:nvSpPr>
        <p:spPr bwMode="auto">
          <a:xfrm>
            <a:off x="685800" y="4343400"/>
            <a:ext cx="5476875" cy="410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cs-CZ" noProof="0" smtClean="0"/>
          </a:p>
        </p:txBody>
      </p:sp>
      <p:sp>
        <p:nvSpPr>
          <p:cNvPr id="3083" name="Rectangle 11"/>
          <p:cNvSpPr>
            <a:spLocks noGrp="1" noChangeArrowheads="1"/>
          </p:cNvSpPr>
          <p:nvPr>
            <p:ph type="ftr"/>
          </p:nvPr>
        </p:nvSpPr>
        <p:spPr bwMode="auto">
          <a:xfrm>
            <a:off x="0" y="8685213"/>
            <a:ext cx="29622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Clr>
                <a:srgbClr val="000000"/>
              </a:buClr>
              <a:buSzPct val="45000"/>
              <a:buFont typeface="Wingdings" charset="2"/>
              <a:buNone/>
              <a:tabLst>
                <a:tab pos="723900" algn="l"/>
                <a:tab pos="1447800" algn="l"/>
                <a:tab pos="2171700" algn="l"/>
                <a:tab pos="2895600" algn="l"/>
              </a:tabLst>
              <a:defRPr sz="1200">
                <a:solidFill>
                  <a:srgbClr val="000000"/>
                </a:solidFill>
                <a:latin typeface="Times New Roman" pitchFamily="16" charset="0"/>
                <a:ea typeface="+mn-ea"/>
                <a:cs typeface="Lucida Sans Unicode" charset="0"/>
              </a:defRPr>
            </a:lvl1pPr>
          </a:lstStyle>
          <a:p>
            <a:pPr>
              <a:defRPr/>
            </a:pPr>
            <a:endParaRPr lang="cs-CZ"/>
          </a:p>
        </p:txBody>
      </p:sp>
      <p:sp>
        <p:nvSpPr>
          <p:cNvPr id="3084" name="Rectangle 12"/>
          <p:cNvSpPr>
            <a:spLocks noGrp="1" noChangeArrowheads="1"/>
          </p:cNvSpPr>
          <p:nvPr>
            <p:ph type="sldNum"/>
          </p:nvPr>
        </p:nvSpPr>
        <p:spPr bwMode="auto">
          <a:xfrm>
            <a:off x="3884613" y="8685213"/>
            <a:ext cx="29622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Clr>
                <a:srgbClr val="000000"/>
              </a:buClr>
              <a:buSzPct val="45000"/>
              <a:buFont typeface="Wingdings" panose="05000000000000000000" pitchFamily="2" charset="2"/>
              <a:buNone/>
              <a:tabLst>
                <a:tab pos="723900" algn="l"/>
                <a:tab pos="1447800" algn="l"/>
                <a:tab pos="2171700" algn="l"/>
                <a:tab pos="2895600" algn="l"/>
              </a:tabLst>
              <a:defRPr sz="1200">
                <a:solidFill>
                  <a:srgbClr val="000000"/>
                </a:solidFill>
                <a:latin typeface="Times New Roman" panose="02020603050405020304" pitchFamily="18" charset="0"/>
              </a:defRPr>
            </a:lvl1pPr>
          </a:lstStyle>
          <a:p>
            <a:fld id="{12CA1478-FAE1-434B-8DA3-4ED81D455A91}" type="slidenum">
              <a:rPr lang="cs-CZ" altLang="cs-CZ"/>
              <a:pPr/>
              <a:t>‹#›</a:t>
            </a:fld>
            <a:endParaRPr lang="cs-CZ" altLang="cs-CZ"/>
          </a:p>
        </p:txBody>
      </p:sp>
    </p:spTree>
    <p:extLst>
      <p:ext uri="{BB962C8B-B14F-4D97-AF65-F5344CB8AC3E}">
        <p14:creationId xmlns:p14="http://schemas.microsoft.com/office/powerpoint/2010/main" val="1144910769"/>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0A1DD4E5-5192-41E1-8CAE-24B23CFA7310}" type="slidenum">
              <a:rPr lang="cs-CZ" altLang="cs-CZ">
                <a:solidFill>
                  <a:srgbClr val="000000"/>
                </a:solidFill>
                <a:latin typeface="Times New Roman" panose="02020603050405020304" pitchFamily="18" charset="0"/>
              </a:rPr>
              <a:pPr eaLnBrk="1" hangingPunct="1"/>
              <a:t>1</a:t>
            </a:fld>
            <a:endParaRPr lang="cs-CZ" altLang="cs-CZ">
              <a:solidFill>
                <a:srgbClr val="000000"/>
              </a:solidFill>
              <a:latin typeface="Times New Roman" panose="02020603050405020304" pitchFamily="18" charset="0"/>
            </a:endParaRPr>
          </a:p>
        </p:txBody>
      </p:sp>
      <p:sp>
        <p:nvSpPr>
          <p:cNvPr id="19459"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19460"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17208140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2E1C437F-6F6E-42FB-93C2-306D132A9FE8}" type="slidenum">
              <a:rPr lang="cs-CZ" altLang="cs-CZ">
                <a:solidFill>
                  <a:srgbClr val="000000"/>
                </a:solidFill>
                <a:latin typeface="Times New Roman" panose="02020603050405020304" pitchFamily="18" charset="0"/>
              </a:rPr>
              <a:pPr eaLnBrk="1" hangingPunct="1"/>
              <a:t>11</a:t>
            </a:fld>
            <a:endParaRPr lang="cs-CZ" altLang="cs-CZ">
              <a:solidFill>
                <a:srgbClr val="000000"/>
              </a:solidFill>
              <a:latin typeface="Times New Roman" panose="02020603050405020304" pitchFamily="18" charset="0"/>
            </a:endParaRPr>
          </a:p>
        </p:txBody>
      </p:sp>
      <p:sp>
        <p:nvSpPr>
          <p:cNvPr id="28675"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28676"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3200818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8D91F7D2-81F5-4962-BC55-8130DEF779C4}" type="slidenum">
              <a:rPr lang="cs-CZ" altLang="cs-CZ">
                <a:solidFill>
                  <a:srgbClr val="000000"/>
                </a:solidFill>
                <a:latin typeface="Times New Roman" panose="02020603050405020304" pitchFamily="18" charset="0"/>
              </a:rPr>
              <a:pPr eaLnBrk="1" hangingPunct="1"/>
              <a:t>12</a:t>
            </a:fld>
            <a:endParaRPr lang="cs-CZ" altLang="cs-CZ">
              <a:solidFill>
                <a:srgbClr val="000000"/>
              </a:solidFill>
              <a:latin typeface="Times New Roman" panose="02020603050405020304" pitchFamily="18" charset="0"/>
            </a:endParaRPr>
          </a:p>
        </p:txBody>
      </p:sp>
      <p:sp>
        <p:nvSpPr>
          <p:cNvPr id="29699"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29700"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1744298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6AC889A3-D853-40C9-840A-357A1198BEE6}" type="slidenum">
              <a:rPr lang="cs-CZ" altLang="cs-CZ">
                <a:solidFill>
                  <a:srgbClr val="000000"/>
                </a:solidFill>
                <a:latin typeface="Times New Roman" panose="02020603050405020304" pitchFamily="18" charset="0"/>
              </a:rPr>
              <a:pPr eaLnBrk="1" hangingPunct="1"/>
              <a:t>13</a:t>
            </a:fld>
            <a:endParaRPr lang="cs-CZ" altLang="cs-CZ">
              <a:solidFill>
                <a:srgbClr val="000000"/>
              </a:solidFill>
              <a:latin typeface="Times New Roman" panose="02020603050405020304" pitchFamily="18" charset="0"/>
            </a:endParaRPr>
          </a:p>
        </p:txBody>
      </p:sp>
      <p:sp>
        <p:nvSpPr>
          <p:cNvPr id="30723"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30724"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20691998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9C8CD52D-88A6-40EE-AA3B-3F238E8D8B82}" type="slidenum">
              <a:rPr lang="cs-CZ" altLang="cs-CZ">
                <a:solidFill>
                  <a:srgbClr val="000000"/>
                </a:solidFill>
                <a:latin typeface="Times New Roman" panose="02020603050405020304" pitchFamily="18" charset="0"/>
              </a:rPr>
              <a:pPr eaLnBrk="1" hangingPunct="1"/>
              <a:t>14</a:t>
            </a:fld>
            <a:endParaRPr lang="cs-CZ" altLang="cs-CZ">
              <a:solidFill>
                <a:srgbClr val="000000"/>
              </a:solidFill>
              <a:latin typeface="Times New Roman" panose="02020603050405020304" pitchFamily="18" charset="0"/>
            </a:endParaRPr>
          </a:p>
        </p:txBody>
      </p:sp>
      <p:sp>
        <p:nvSpPr>
          <p:cNvPr id="31747"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31748"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1807236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F8BF9693-D779-4F35-B7CB-01F98767EE84}" type="slidenum">
              <a:rPr lang="cs-CZ" altLang="cs-CZ">
                <a:solidFill>
                  <a:srgbClr val="000000"/>
                </a:solidFill>
                <a:latin typeface="Times New Roman" panose="02020603050405020304" pitchFamily="18" charset="0"/>
              </a:rPr>
              <a:pPr eaLnBrk="1" hangingPunct="1"/>
              <a:t>15</a:t>
            </a:fld>
            <a:endParaRPr lang="cs-CZ" altLang="cs-CZ">
              <a:solidFill>
                <a:srgbClr val="000000"/>
              </a:solidFill>
              <a:latin typeface="Times New Roman" panose="02020603050405020304" pitchFamily="18" charset="0"/>
            </a:endParaRPr>
          </a:p>
        </p:txBody>
      </p:sp>
      <p:sp>
        <p:nvSpPr>
          <p:cNvPr id="32771" name="Text Box 1"/>
          <p:cNvSpPr txBox="1">
            <a:spLocks noChangeArrowheads="1"/>
          </p:cNvSpPr>
          <p:nvPr/>
        </p:nvSpPr>
        <p:spPr bwMode="auto">
          <a:xfrm>
            <a:off x="1143000" y="685800"/>
            <a:ext cx="4568825" cy="3425825"/>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32772"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35199838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0CD7E1CA-0C08-4518-94F6-F06D90FF8B0B}" type="slidenum">
              <a:rPr lang="cs-CZ" altLang="cs-CZ">
                <a:solidFill>
                  <a:srgbClr val="000000"/>
                </a:solidFill>
                <a:latin typeface="Times New Roman" panose="02020603050405020304" pitchFamily="18" charset="0"/>
              </a:rPr>
              <a:pPr eaLnBrk="1" hangingPunct="1"/>
              <a:t>3</a:t>
            </a:fld>
            <a:endParaRPr lang="cs-CZ" altLang="cs-CZ">
              <a:solidFill>
                <a:srgbClr val="000000"/>
              </a:solidFill>
              <a:latin typeface="Times New Roman" panose="02020603050405020304" pitchFamily="18" charset="0"/>
            </a:endParaRPr>
          </a:p>
        </p:txBody>
      </p:sp>
      <p:sp>
        <p:nvSpPr>
          <p:cNvPr id="20483"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20484"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1062871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4A777466-7F51-42FC-8C58-87F47D988DA8}" type="slidenum">
              <a:rPr lang="cs-CZ" altLang="cs-CZ">
                <a:solidFill>
                  <a:srgbClr val="000000"/>
                </a:solidFill>
                <a:latin typeface="Times New Roman" panose="02020603050405020304" pitchFamily="18" charset="0"/>
              </a:rPr>
              <a:pPr eaLnBrk="1" hangingPunct="1"/>
              <a:t>4</a:t>
            </a:fld>
            <a:endParaRPr lang="cs-CZ" altLang="cs-CZ">
              <a:solidFill>
                <a:srgbClr val="000000"/>
              </a:solidFill>
              <a:latin typeface="Times New Roman" panose="02020603050405020304" pitchFamily="18" charset="0"/>
            </a:endParaRPr>
          </a:p>
        </p:txBody>
      </p:sp>
      <p:sp>
        <p:nvSpPr>
          <p:cNvPr id="2150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21508" name="Text Box 2"/>
          <p:cNvSpPr>
            <a:spLocks noChangeArrowheads="1"/>
          </p:cNvSpPr>
          <p:nvPr>
            <p:ph type="body"/>
          </p:nvPr>
        </p:nvSpPr>
        <p:spPr>
          <a:xfrm>
            <a:off x="685800" y="4343400"/>
            <a:ext cx="5486400" cy="4114800"/>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eaLnBrk="1" hangingPunct="1">
              <a:spcBef>
                <a:spcPts val="450"/>
              </a:spcBef>
              <a:buFont typeface="Arial" panose="020B060402020202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latin typeface="Arial" panose="020B0604020202020204" pitchFamily="34" charset="0"/>
                <a:ea typeface="Lucida Sans Unicode" panose="020B0602030504020204" pitchFamily="34" charset="0"/>
                <a:cs typeface="Lucida Sans Unicode" panose="020B0602030504020204" pitchFamily="34" charset="0"/>
              </a:rPr>
              <a:t>Formální nás nezajímá</a:t>
            </a:r>
          </a:p>
        </p:txBody>
      </p:sp>
    </p:spTree>
    <p:extLst>
      <p:ext uri="{BB962C8B-B14F-4D97-AF65-F5344CB8AC3E}">
        <p14:creationId xmlns:p14="http://schemas.microsoft.com/office/powerpoint/2010/main" val="237863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5A8613C5-7BAC-4B21-B306-918B5077A2A4}" type="slidenum">
              <a:rPr lang="cs-CZ" altLang="cs-CZ">
                <a:solidFill>
                  <a:srgbClr val="000000"/>
                </a:solidFill>
                <a:latin typeface="Times New Roman" panose="02020603050405020304" pitchFamily="18" charset="0"/>
              </a:rPr>
              <a:pPr eaLnBrk="1" hangingPunct="1"/>
              <a:t>5</a:t>
            </a:fld>
            <a:endParaRPr lang="cs-CZ" altLang="cs-CZ">
              <a:solidFill>
                <a:srgbClr val="000000"/>
              </a:solidFill>
              <a:latin typeface="Times New Roman" panose="02020603050405020304" pitchFamily="18" charset="0"/>
            </a:endParaRPr>
          </a:p>
        </p:txBody>
      </p:sp>
      <p:sp>
        <p:nvSpPr>
          <p:cNvPr id="22531"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22532"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39469647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0FFCAFDC-5C03-460C-B9B6-E2512CCF37AB}" type="slidenum">
              <a:rPr lang="cs-CZ" altLang="cs-CZ">
                <a:solidFill>
                  <a:srgbClr val="000000"/>
                </a:solidFill>
                <a:latin typeface="Times New Roman" panose="02020603050405020304" pitchFamily="18" charset="0"/>
              </a:rPr>
              <a:pPr eaLnBrk="1" hangingPunct="1"/>
              <a:t>6</a:t>
            </a:fld>
            <a:endParaRPr lang="cs-CZ" altLang="cs-CZ">
              <a:solidFill>
                <a:srgbClr val="000000"/>
              </a:solidFill>
              <a:latin typeface="Times New Roman" panose="02020603050405020304" pitchFamily="18" charset="0"/>
            </a:endParaRPr>
          </a:p>
        </p:txBody>
      </p:sp>
      <p:sp>
        <p:nvSpPr>
          <p:cNvPr id="23555" name="Text Box 1"/>
          <p:cNvSpPr txBox="1">
            <a:spLocks noChangeArrowheads="1"/>
          </p:cNvSpPr>
          <p:nvPr/>
        </p:nvSpPr>
        <p:spPr bwMode="auto">
          <a:xfrm>
            <a:off x="1143000" y="685800"/>
            <a:ext cx="4570413" cy="3427413"/>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23556"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1919523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B528D6F0-CB40-4FDB-AC40-50B740B7E485}" type="slidenum">
              <a:rPr lang="cs-CZ" altLang="cs-CZ">
                <a:solidFill>
                  <a:srgbClr val="000000"/>
                </a:solidFill>
                <a:latin typeface="Times New Roman" panose="02020603050405020304" pitchFamily="18" charset="0"/>
              </a:rPr>
              <a:pPr eaLnBrk="1" hangingPunct="1"/>
              <a:t>7</a:t>
            </a:fld>
            <a:endParaRPr lang="cs-CZ" altLang="cs-CZ">
              <a:solidFill>
                <a:srgbClr val="000000"/>
              </a:solidFill>
              <a:latin typeface="Times New Roman" panose="02020603050405020304" pitchFamily="18" charset="0"/>
            </a:endParaRPr>
          </a:p>
        </p:txBody>
      </p:sp>
      <p:sp>
        <p:nvSpPr>
          <p:cNvPr id="24579"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24580"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3325277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32DDBD3D-B4E1-44B1-8040-2DBC8C6B13EA}" type="slidenum">
              <a:rPr lang="cs-CZ" altLang="cs-CZ">
                <a:solidFill>
                  <a:srgbClr val="000000"/>
                </a:solidFill>
                <a:latin typeface="Times New Roman" panose="02020603050405020304" pitchFamily="18" charset="0"/>
              </a:rPr>
              <a:pPr eaLnBrk="1" hangingPunct="1"/>
              <a:t>8</a:t>
            </a:fld>
            <a:endParaRPr lang="cs-CZ" altLang="cs-CZ">
              <a:solidFill>
                <a:srgbClr val="000000"/>
              </a:solidFill>
              <a:latin typeface="Times New Roman" panose="02020603050405020304" pitchFamily="18" charset="0"/>
            </a:endParaRPr>
          </a:p>
        </p:txBody>
      </p:sp>
      <p:sp>
        <p:nvSpPr>
          <p:cNvPr id="25603"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25604"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4006943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3F6B5C35-F989-4A80-B365-2A8BEFF29DF4}" type="slidenum">
              <a:rPr lang="cs-CZ" altLang="cs-CZ">
                <a:solidFill>
                  <a:srgbClr val="000000"/>
                </a:solidFill>
                <a:latin typeface="Times New Roman" panose="02020603050405020304" pitchFamily="18" charset="0"/>
              </a:rPr>
              <a:pPr eaLnBrk="1" hangingPunct="1"/>
              <a:t>9</a:t>
            </a:fld>
            <a:endParaRPr lang="cs-CZ" altLang="cs-CZ">
              <a:solidFill>
                <a:srgbClr val="000000"/>
              </a:solidFill>
              <a:latin typeface="Times New Roman" panose="02020603050405020304" pitchFamily="18" charset="0"/>
            </a:endParaRPr>
          </a:p>
        </p:txBody>
      </p:sp>
      <p:sp>
        <p:nvSpPr>
          <p:cNvPr id="26627"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26628"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10518462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2"/>
          <p:cNvSpPr>
            <a:spLocks noGrp="1" noChangeArrowheads="1"/>
          </p:cNvSpPr>
          <p:nvPr>
            <p:ph type="sldNum" sz="quarter"/>
          </p:nvPr>
        </p:nvSpPr>
        <p:spPr>
          <a:noFill/>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fld id="{C2F0DFFE-2F5A-4D5C-93E0-2BE912C54110}" type="slidenum">
              <a:rPr lang="cs-CZ" altLang="cs-CZ">
                <a:solidFill>
                  <a:srgbClr val="000000"/>
                </a:solidFill>
                <a:latin typeface="Times New Roman" panose="02020603050405020304" pitchFamily="18" charset="0"/>
              </a:rPr>
              <a:pPr eaLnBrk="1" hangingPunct="1"/>
              <a:t>10</a:t>
            </a:fld>
            <a:endParaRPr lang="cs-CZ" altLang="cs-CZ">
              <a:solidFill>
                <a:srgbClr val="000000"/>
              </a:solidFill>
              <a:latin typeface="Times New Roman" panose="02020603050405020304" pitchFamily="18" charset="0"/>
            </a:endParaRPr>
          </a:p>
        </p:txBody>
      </p:sp>
      <p:sp>
        <p:nvSpPr>
          <p:cNvPr id="27651" name="Text Box 1"/>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1pPr>
            <a:lvl2pPr marL="742950" indent="-28575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2pPr>
            <a:lvl3pPr marL="11430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3pPr>
            <a:lvl4pPr marL="16002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4pPr>
            <a:lvl5pPr marL="2057400" indent="-228600" eaLnBrk="0" hangingPunc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5pPr>
            <a:lvl6pPr marL="25146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6pPr>
            <a:lvl7pPr marL="29718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7pPr>
            <a:lvl8pPr marL="34290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8pPr>
            <a:lvl9pPr marL="3886200" indent="-228600" defTabSz="449263" eaLnBrk="0" fontAlgn="base" hangingPunct="0">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ea typeface="Lucida Sans Unicode" panose="020B0602030504020204" pitchFamily="34" charset="0"/>
                <a:cs typeface="Lucida Sans Unicode" panose="020B0602030504020204" pitchFamily="34" charset="0"/>
              </a:defRPr>
            </a:lvl9pPr>
          </a:lstStyle>
          <a:p>
            <a:pPr eaLnBrk="1" hangingPunct="1"/>
            <a:endParaRPr lang="cs-CZ" altLang="cs-CZ"/>
          </a:p>
        </p:txBody>
      </p:sp>
      <p:sp>
        <p:nvSpPr>
          <p:cNvPr id="27652" name="Rectangle 2"/>
          <p:cNvSpPr>
            <a:spLocks noChangeArrowheads="1"/>
          </p:cNvSpPr>
          <p:nvPr>
            <p:ph type="body"/>
          </p:nvPr>
        </p:nvSpPr>
        <p:spPr>
          <a:xfrm>
            <a:off x="685800" y="4343400"/>
            <a:ext cx="5478463" cy="4106863"/>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ltLang="cs-CZ" smtClean="0">
              <a:latin typeface="Times New Roman" panose="02020603050405020304" pitchFamily="18" charset="0"/>
            </a:endParaRPr>
          </a:p>
        </p:txBody>
      </p:sp>
    </p:spTree>
    <p:extLst>
      <p:ext uri="{BB962C8B-B14F-4D97-AF65-F5344CB8AC3E}">
        <p14:creationId xmlns:p14="http://schemas.microsoft.com/office/powerpoint/2010/main" val="1804408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6"/>
          <p:cNvSpPr>
            <a:spLocks noGrp="1" noChangeArrowheads="1"/>
          </p:cNvSpPr>
          <p:nvPr>
            <p:ph type="dt" idx="10"/>
          </p:nvPr>
        </p:nvSpPr>
        <p:spPr>
          <a:ln/>
        </p:spPr>
        <p:txBody>
          <a:bodyPr/>
          <a:lstStyle>
            <a:lvl1pPr>
              <a:defRPr/>
            </a:lvl1pPr>
          </a:lstStyle>
          <a:p>
            <a:pPr>
              <a:defRPr/>
            </a:pPr>
            <a:endParaRPr lang="cs-CZ"/>
          </a:p>
        </p:txBody>
      </p:sp>
      <p:sp>
        <p:nvSpPr>
          <p:cNvPr id="5" name="Rectangle 7"/>
          <p:cNvSpPr>
            <a:spLocks noGrp="1" noChangeArrowheads="1"/>
          </p:cNvSpPr>
          <p:nvPr>
            <p:ph type="ftr" idx="11"/>
          </p:nvPr>
        </p:nvSpPr>
        <p:spPr>
          <a:ln/>
        </p:spPr>
        <p:txBody>
          <a:bodyPr/>
          <a:lstStyle>
            <a:lvl1pPr>
              <a:defRPr/>
            </a:lvl1pPr>
          </a:lstStyle>
          <a:p>
            <a:pPr>
              <a:defRPr/>
            </a:pPr>
            <a:endParaRPr lang="cs-CZ"/>
          </a:p>
        </p:txBody>
      </p:sp>
      <p:sp>
        <p:nvSpPr>
          <p:cNvPr id="6" name="Rectangle 8"/>
          <p:cNvSpPr>
            <a:spLocks noGrp="1" noChangeArrowheads="1"/>
          </p:cNvSpPr>
          <p:nvPr>
            <p:ph type="sldNum" idx="12"/>
          </p:nvPr>
        </p:nvSpPr>
        <p:spPr>
          <a:ln/>
        </p:spPr>
        <p:txBody>
          <a:bodyPr/>
          <a:lstStyle>
            <a:lvl1pPr>
              <a:defRPr/>
            </a:lvl1pPr>
          </a:lstStyle>
          <a:p>
            <a:fld id="{3FA45E2E-656A-4FD8-A698-09DC6DD260FA}" type="slidenum">
              <a:rPr lang="cs-CZ" altLang="cs-CZ"/>
              <a:pPr/>
              <a:t>‹#›</a:t>
            </a:fld>
            <a:endParaRPr lang="cs-CZ" altLang="cs-CZ"/>
          </a:p>
        </p:txBody>
      </p:sp>
    </p:spTree>
    <p:extLst>
      <p:ext uri="{BB962C8B-B14F-4D97-AF65-F5344CB8AC3E}">
        <p14:creationId xmlns:p14="http://schemas.microsoft.com/office/powerpoint/2010/main" val="478389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idx="10"/>
          </p:nvPr>
        </p:nvSpPr>
        <p:spPr>
          <a:ln/>
        </p:spPr>
        <p:txBody>
          <a:bodyPr/>
          <a:lstStyle>
            <a:lvl1pPr>
              <a:defRPr/>
            </a:lvl1pPr>
          </a:lstStyle>
          <a:p>
            <a:pPr>
              <a:defRPr/>
            </a:pPr>
            <a:endParaRPr lang="cs-CZ"/>
          </a:p>
        </p:txBody>
      </p:sp>
      <p:sp>
        <p:nvSpPr>
          <p:cNvPr id="5" name="Rectangle 7"/>
          <p:cNvSpPr>
            <a:spLocks noGrp="1" noChangeArrowheads="1"/>
          </p:cNvSpPr>
          <p:nvPr>
            <p:ph type="ftr" idx="11"/>
          </p:nvPr>
        </p:nvSpPr>
        <p:spPr>
          <a:ln/>
        </p:spPr>
        <p:txBody>
          <a:bodyPr/>
          <a:lstStyle>
            <a:lvl1pPr>
              <a:defRPr/>
            </a:lvl1pPr>
          </a:lstStyle>
          <a:p>
            <a:pPr>
              <a:defRPr/>
            </a:pPr>
            <a:endParaRPr lang="cs-CZ"/>
          </a:p>
        </p:txBody>
      </p:sp>
      <p:sp>
        <p:nvSpPr>
          <p:cNvPr id="6" name="Rectangle 8"/>
          <p:cNvSpPr>
            <a:spLocks noGrp="1" noChangeArrowheads="1"/>
          </p:cNvSpPr>
          <p:nvPr>
            <p:ph type="sldNum" idx="12"/>
          </p:nvPr>
        </p:nvSpPr>
        <p:spPr>
          <a:ln/>
        </p:spPr>
        <p:txBody>
          <a:bodyPr/>
          <a:lstStyle>
            <a:lvl1pPr>
              <a:defRPr/>
            </a:lvl1pPr>
          </a:lstStyle>
          <a:p>
            <a:fld id="{6C540797-4B6C-4160-A2F8-88B3CE6C880A}" type="slidenum">
              <a:rPr lang="cs-CZ" altLang="cs-CZ"/>
              <a:pPr/>
              <a:t>‹#›</a:t>
            </a:fld>
            <a:endParaRPr lang="cs-CZ" altLang="cs-CZ"/>
          </a:p>
        </p:txBody>
      </p:sp>
    </p:spTree>
    <p:extLst>
      <p:ext uri="{BB962C8B-B14F-4D97-AF65-F5344CB8AC3E}">
        <p14:creationId xmlns:p14="http://schemas.microsoft.com/office/powerpoint/2010/main" val="2388126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3050" y="128588"/>
            <a:ext cx="2054225" cy="59578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28588"/>
            <a:ext cx="6013450" cy="59578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idx="10"/>
          </p:nvPr>
        </p:nvSpPr>
        <p:spPr>
          <a:ln/>
        </p:spPr>
        <p:txBody>
          <a:bodyPr/>
          <a:lstStyle>
            <a:lvl1pPr>
              <a:defRPr/>
            </a:lvl1pPr>
          </a:lstStyle>
          <a:p>
            <a:pPr>
              <a:defRPr/>
            </a:pPr>
            <a:endParaRPr lang="cs-CZ"/>
          </a:p>
        </p:txBody>
      </p:sp>
      <p:sp>
        <p:nvSpPr>
          <p:cNvPr id="5" name="Rectangle 7"/>
          <p:cNvSpPr>
            <a:spLocks noGrp="1" noChangeArrowheads="1"/>
          </p:cNvSpPr>
          <p:nvPr>
            <p:ph type="ftr" idx="11"/>
          </p:nvPr>
        </p:nvSpPr>
        <p:spPr>
          <a:ln/>
        </p:spPr>
        <p:txBody>
          <a:bodyPr/>
          <a:lstStyle>
            <a:lvl1pPr>
              <a:defRPr/>
            </a:lvl1pPr>
          </a:lstStyle>
          <a:p>
            <a:pPr>
              <a:defRPr/>
            </a:pPr>
            <a:endParaRPr lang="cs-CZ"/>
          </a:p>
        </p:txBody>
      </p:sp>
      <p:sp>
        <p:nvSpPr>
          <p:cNvPr id="6" name="Rectangle 8"/>
          <p:cNvSpPr>
            <a:spLocks noGrp="1" noChangeArrowheads="1"/>
          </p:cNvSpPr>
          <p:nvPr>
            <p:ph type="sldNum" idx="12"/>
          </p:nvPr>
        </p:nvSpPr>
        <p:spPr>
          <a:ln/>
        </p:spPr>
        <p:txBody>
          <a:bodyPr/>
          <a:lstStyle>
            <a:lvl1pPr>
              <a:defRPr/>
            </a:lvl1pPr>
          </a:lstStyle>
          <a:p>
            <a:fld id="{BB2AED4C-6B02-4291-86D8-C03C4CDF6A28}" type="slidenum">
              <a:rPr lang="cs-CZ" altLang="cs-CZ"/>
              <a:pPr/>
              <a:t>‹#›</a:t>
            </a:fld>
            <a:endParaRPr lang="cs-CZ" altLang="cs-CZ"/>
          </a:p>
        </p:txBody>
      </p:sp>
    </p:spTree>
    <p:extLst>
      <p:ext uri="{BB962C8B-B14F-4D97-AF65-F5344CB8AC3E}">
        <p14:creationId xmlns:p14="http://schemas.microsoft.com/office/powerpoint/2010/main" val="2236518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idx="10"/>
          </p:nvPr>
        </p:nvSpPr>
        <p:spPr>
          <a:ln/>
        </p:spPr>
        <p:txBody>
          <a:bodyPr/>
          <a:lstStyle>
            <a:lvl1pPr>
              <a:defRPr/>
            </a:lvl1pPr>
          </a:lstStyle>
          <a:p>
            <a:pPr>
              <a:defRPr/>
            </a:pPr>
            <a:endParaRPr lang="cs-CZ"/>
          </a:p>
        </p:txBody>
      </p:sp>
      <p:sp>
        <p:nvSpPr>
          <p:cNvPr id="5" name="Rectangle 5"/>
          <p:cNvSpPr>
            <a:spLocks noGrp="1" noChangeArrowheads="1"/>
          </p:cNvSpPr>
          <p:nvPr>
            <p:ph type="ftr" idx="11"/>
          </p:nvPr>
        </p:nvSpPr>
        <p:spPr>
          <a:ln/>
        </p:spPr>
        <p:txBody>
          <a:bodyPr/>
          <a:lstStyle>
            <a:lvl1pPr>
              <a:defRPr/>
            </a:lvl1pPr>
          </a:lstStyle>
          <a:p>
            <a:pPr>
              <a:defRPr/>
            </a:pPr>
            <a:endParaRPr lang="cs-CZ"/>
          </a:p>
        </p:txBody>
      </p:sp>
      <p:sp>
        <p:nvSpPr>
          <p:cNvPr id="6" name="Rectangle 6"/>
          <p:cNvSpPr>
            <a:spLocks noGrp="1" noChangeArrowheads="1"/>
          </p:cNvSpPr>
          <p:nvPr>
            <p:ph type="sldNum" idx="12"/>
          </p:nvPr>
        </p:nvSpPr>
        <p:spPr>
          <a:ln/>
        </p:spPr>
        <p:txBody>
          <a:bodyPr/>
          <a:lstStyle>
            <a:lvl1pPr>
              <a:defRPr/>
            </a:lvl1pPr>
          </a:lstStyle>
          <a:p>
            <a:fld id="{F9053416-349F-4124-95A1-0B30B4261CB5}" type="slidenum">
              <a:rPr lang="cs-CZ" altLang="cs-CZ"/>
              <a:pPr/>
              <a:t>‹#›</a:t>
            </a:fld>
            <a:endParaRPr lang="cs-CZ" altLang="cs-CZ"/>
          </a:p>
        </p:txBody>
      </p:sp>
    </p:spTree>
    <p:extLst>
      <p:ext uri="{BB962C8B-B14F-4D97-AF65-F5344CB8AC3E}">
        <p14:creationId xmlns:p14="http://schemas.microsoft.com/office/powerpoint/2010/main" val="1669720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idx="10"/>
          </p:nvPr>
        </p:nvSpPr>
        <p:spPr>
          <a:ln/>
        </p:spPr>
        <p:txBody>
          <a:bodyPr/>
          <a:lstStyle>
            <a:lvl1pPr>
              <a:defRPr/>
            </a:lvl1pPr>
          </a:lstStyle>
          <a:p>
            <a:pPr>
              <a:defRPr/>
            </a:pPr>
            <a:endParaRPr lang="cs-CZ"/>
          </a:p>
        </p:txBody>
      </p:sp>
      <p:sp>
        <p:nvSpPr>
          <p:cNvPr id="5" name="Rectangle 5"/>
          <p:cNvSpPr>
            <a:spLocks noGrp="1" noChangeArrowheads="1"/>
          </p:cNvSpPr>
          <p:nvPr>
            <p:ph type="ftr" idx="11"/>
          </p:nvPr>
        </p:nvSpPr>
        <p:spPr>
          <a:ln/>
        </p:spPr>
        <p:txBody>
          <a:bodyPr/>
          <a:lstStyle>
            <a:lvl1pPr>
              <a:defRPr/>
            </a:lvl1pPr>
          </a:lstStyle>
          <a:p>
            <a:pPr>
              <a:defRPr/>
            </a:pPr>
            <a:endParaRPr lang="cs-CZ"/>
          </a:p>
        </p:txBody>
      </p:sp>
      <p:sp>
        <p:nvSpPr>
          <p:cNvPr id="6" name="Rectangle 6"/>
          <p:cNvSpPr>
            <a:spLocks noGrp="1" noChangeArrowheads="1"/>
          </p:cNvSpPr>
          <p:nvPr>
            <p:ph type="sldNum" idx="12"/>
          </p:nvPr>
        </p:nvSpPr>
        <p:spPr>
          <a:ln/>
        </p:spPr>
        <p:txBody>
          <a:bodyPr/>
          <a:lstStyle>
            <a:lvl1pPr>
              <a:defRPr/>
            </a:lvl1pPr>
          </a:lstStyle>
          <a:p>
            <a:fld id="{005C73F3-9597-432F-AAF9-69C855695AE7}" type="slidenum">
              <a:rPr lang="cs-CZ" altLang="cs-CZ"/>
              <a:pPr/>
              <a:t>‹#›</a:t>
            </a:fld>
            <a:endParaRPr lang="cs-CZ" altLang="cs-CZ"/>
          </a:p>
        </p:txBody>
      </p:sp>
    </p:spTree>
    <p:extLst>
      <p:ext uri="{BB962C8B-B14F-4D97-AF65-F5344CB8AC3E}">
        <p14:creationId xmlns:p14="http://schemas.microsoft.com/office/powerpoint/2010/main" val="86314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idx="10"/>
          </p:nvPr>
        </p:nvSpPr>
        <p:spPr>
          <a:ln/>
        </p:spPr>
        <p:txBody>
          <a:bodyPr/>
          <a:lstStyle>
            <a:lvl1pPr>
              <a:defRPr/>
            </a:lvl1pPr>
          </a:lstStyle>
          <a:p>
            <a:pPr>
              <a:defRPr/>
            </a:pPr>
            <a:endParaRPr lang="cs-CZ"/>
          </a:p>
        </p:txBody>
      </p:sp>
      <p:sp>
        <p:nvSpPr>
          <p:cNvPr id="5" name="Rectangle 5"/>
          <p:cNvSpPr>
            <a:spLocks noGrp="1" noChangeArrowheads="1"/>
          </p:cNvSpPr>
          <p:nvPr>
            <p:ph type="ftr" idx="11"/>
          </p:nvPr>
        </p:nvSpPr>
        <p:spPr>
          <a:ln/>
        </p:spPr>
        <p:txBody>
          <a:bodyPr/>
          <a:lstStyle>
            <a:lvl1pPr>
              <a:defRPr/>
            </a:lvl1pPr>
          </a:lstStyle>
          <a:p>
            <a:pPr>
              <a:defRPr/>
            </a:pPr>
            <a:endParaRPr lang="cs-CZ"/>
          </a:p>
        </p:txBody>
      </p:sp>
      <p:sp>
        <p:nvSpPr>
          <p:cNvPr id="6" name="Rectangle 6"/>
          <p:cNvSpPr>
            <a:spLocks noGrp="1" noChangeArrowheads="1"/>
          </p:cNvSpPr>
          <p:nvPr>
            <p:ph type="sldNum" idx="12"/>
          </p:nvPr>
        </p:nvSpPr>
        <p:spPr>
          <a:ln/>
        </p:spPr>
        <p:txBody>
          <a:bodyPr/>
          <a:lstStyle>
            <a:lvl1pPr>
              <a:defRPr/>
            </a:lvl1pPr>
          </a:lstStyle>
          <a:p>
            <a:fld id="{2F5745A1-496D-41E5-9547-BDF99BB81345}" type="slidenum">
              <a:rPr lang="cs-CZ" altLang="cs-CZ"/>
              <a:pPr/>
              <a:t>‹#›</a:t>
            </a:fld>
            <a:endParaRPr lang="cs-CZ" altLang="cs-CZ"/>
          </a:p>
        </p:txBody>
      </p:sp>
    </p:spTree>
    <p:extLst>
      <p:ext uri="{BB962C8B-B14F-4D97-AF65-F5344CB8AC3E}">
        <p14:creationId xmlns:p14="http://schemas.microsoft.com/office/powerpoint/2010/main" val="30289832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4963"/>
            <a:ext cx="4033838" cy="4516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604963"/>
            <a:ext cx="4033837" cy="4516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idx="10"/>
          </p:nvPr>
        </p:nvSpPr>
        <p:spPr>
          <a:ln/>
        </p:spPr>
        <p:txBody>
          <a:bodyPr/>
          <a:lstStyle>
            <a:lvl1pPr>
              <a:defRPr/>
            </a:lvl1pPr>
          </a:lstStyle>
          <a:p>
            <a:pPr>
              <a:defRPr/>
            </a:pPr>
            <a:endParaRPr lang="cs-CZ"/>
          </a:p>
        </p:txBody>
      </p:sp>
      <p:sp>
        <p:nvSpPr>
          <p:cNvPr id="6" name="Rectangle 5"/>
          <p:cNvSpPr>
            <a:spLocks noGrp="1" noChangeArrowheads="1"/>
          </p:cNvSpPr>
          <p:nvPr>
            <p:ph type="ftr" idx="11"/>
          </p:nvPr>
        </p:nvSpPr>
        <p:spPr>
          <a:ln/>
        </p:spPr>
        <p:txBody>
          <a:bodyPr/>
          <a:lstStyle>
            <a:lvl1pPr>
              <a:defRPr/>
            </a:lvl1pPr>
          </a:lstStyle>
          <a:p>
            <a:pPr>
              <a:defRPr/>
            </a:pPr>
            <a:endParaRPr lang="cs-CZ"/>
          </a:p>
        </p:txBody>
      </p:sp>
      <p:sp>
        <p:nvSpPr>
          <p:cNvPr id="7" name="Rectangle 6"/>
          <p:cNvSpPr>
            <a:spLocks noGrp="1" noChangeArrowheads="1"/>
          </p:cNvSpPr>
          <p:nvPr>
            <p:ph type="sldNum" idx="12"/>
          </p:nvPr>
        </p:nvSpPr>
        <p:spPr>
          <a:ln/>
        </p:spPr>
        <p:txBody>
          <a:bodyPr/>
          <a:lstStyle>
            <a:lvl1pPr>
              <a:defRPr/>
            </a:lvl1pPr>
          </a:lstStyle>
          <a:p>
            <a:fld id="{7D8280F0-4807-4715-ACC1-1CAD0D4A5331}" type="slidenum">
              <a:rPr lang="cs-CZ" altLang="cs-CZ"/>
              <a:pPr/>
              <a:t>‹#›</a:t>
            </a:fld>
            <a:endParaRPr lang="cs-CZ" altLang="cs-CZ"/>
          </a:p>
        </p:txBody>
      </p:sp>
    </p:spTree>
    <p:extLst>
      <p:ext uri="{BB962C8B-B14F-4D97-AF65-F5344CB8AC3E}">
        <p14:creationId xmlns:p14="http://schemas.microsoft.com/office/powerpoint/2010/main" val="10129724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idx="10"/>
          </p:nvPr>
        </p:nvSpPr>
        <p:spPr>
          <a:ln/>
        </p:spPr>
        <p:txBody>
          <a:bodyPr/>
          <a:lstStyle>
            <a:lvl1pPr>
              <a:defRPr/>
            </a:lvl1pPr>
          </a:lstStyle>
          <a:p>
            <a:pPr>
              <a:defRPr/>
            </a:pPr>
            <a:endParaRPr lang="cs-CZ"/>
          </a:p>
        </p:txBody>
      </p:sp>
      <p:sp>
        <p:nvSpPr>
          <p:cNvPr id="8" name="Rectangle 5"/>
          <p:cNvSpPr>
            <a:spLocks noGrp="1" noChangeArrowheads="1"/>
          </p:cNvSpPr>
          <p:nvPr>
            <p:ph type="ftr" idx="11"/>
          </p:nvPr>
        </p:nvSpPr>
        <p:spPr>
          <a:ln/>
        </p:spPr>
        <p:txBody>
          <a:bodyPr/>
          <a:lstStyle>
            <a:lvl1pPr>
              <a:defRPr/>
            </a:lvl1pPr>
          </a:lstStyle>
          <a:p>
            <a:pPr>
              <a:defRPr/>
            </a:pPr>
            <a:endParaRPr lang="cs-CZ"/>
          </a:p>
        </p:txBody>
      </p:sp>
      <p:sp>
        <p:nvSpPr>
          <p:cNvPr id="9" name="Rectangle 6"/>
          <p:cNvSpPr>
            <a:spLocks noGrp="1" noChangeArrowheads="1"/>
          </p:cNvSpPr>
          <p:nvPr>
            <p:ph type="sldNum" idx="12"/>
          </p:nvPr>
        </p:nvSpPr>
        <p:spPr>
          <a:ln/>
        </p:spPr>
        <p:txBody>
          <a:bodyPr/>
          <a:lstStyle>
            <a:lvl1pPr>
              <a:defRPr/>
            </a:lvl1pPr>
          </a:lstStyle>
          <a:p>
            <a:fld id="{1432FA12-4BD2-42B4-8D6F-8C9EAAE1D9BE}" type="slidenum">
              <a:rPr lang="cs-CZ" altLang="cs-CZ"/>
              <a:pPr/>
              <a:t>‹#›</a:t>
            </a:fld>
            <a:endParaRPr lang="cs-CZ" altLang="cs-CZ"/>
          </a:p>
        </p:txBody>
      </p:sp>
    </p:spTree>
    <p:extLst>
      <p:ext uri="{BB962C8B-B14F-4D97-AF65-F5344CB8AC3E}">
        <p14:creationId xmlns:p14="http://schemas.microsoft.com/office/powerpoint/2010/main" val="5607842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idx="10"/>
          </p:nvPr>
        </p:nvSpPr>
        <p:spPr>
          <a:ln/>
        </p:spPr>
        <p:txBody>
          <a:bodyPr/>
          <a:lstStyle>
            <a:lvl1pPr>
              <a:defRPr/>
            </a:lvl1pPr>
          </a:lstStyle>
          <a:p>
            <a:pPr>
              <a:defRPr/>
            </a:pPr>
            <a:endParaRPr lang="cs-CZ"/>
          </a:p>
        </p:txBody>
      </p:sp>
      <p:sp>
        <p:nvSpPr>
          <p:cNvPr id="4" name="Rectangle 5"/>
          <p:cNvSpPr>
            <a:spLocks noGrp="1" noChangeArrowheads="1"/>
          </p:cNvSpPr>
          <p:nvPr>
            <p:ph type="ftr" idx="11"/>
          </p:nvPr>
        </p:nvSpPr>
        <p:spPr>
          <a:ln/>
        </p:spPr>
        <p:txBody>
          <a:bodyPr/>
          <a:lstStyle>
            <a:lvl1pPr>
              <a:defRPr/>
            </a:lvl1pPr>
          </a:lstStyle>
          <a:p>
            <a:pPr>
              <a:defRPr/>
            </a:pPr>
            <a:endParaRPr lang="cs-CZ"/>
          </a:p>
        </p:txBody>
      </p:sp>
      <p:sp>
        <p:nvSpPr>
          <p:cNvPr id="5" name="Rectangle 6"/>
          <p:cNvSpPr>
            <a:spLocks noGrp="1" noChangeArrowheads="1"/>
          </p:cNvSpPr>
          <p:nvPr>
            <p:ph type="sldNum" idx="12"/>
          </p:nvPr>
        </p:nvSpPr>
        <p:spPr>
          <a:ln/>
        </p:spPr>
        <p:txBody>
          <a:bodyPr/>
          <a:lstStyle>
            <a:lvl1pPr>
              <a:defRPr/>
            </a:lvl1pPr>
          </a:lstStyle>
          <a:p>
            <a:fld id="{21A349B7-46F8-4245-BCE6-F0405DF71291}" type="slidenum">
              <a:rPr lang="cs-CZ" altLang="cs-CZ"/>
              <a:pPr/>
              <a:t>‹#›</a:t>
            </a:fld>
            <a:endParaRPr lang="cs-CZ" altLang="cs-CZ"/>
          </a:p>
        </p:txBody>
      </p:sp>
    </p:spTree>
    <p:extLst>
      <p:ext uri="{BB962C8B-B14F-4D97-AF65-F5344CB8AC3E}">
        <p14:creationId xmlns:p14="http://schemas.microsoft.com/office/powerpoint/2010/main" val="3986442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idx="10"/>
          </p:nvPr>
        </p:nvSpPr>
        <p:spPr>
          <a:ln/>
        </p:spPr>
        <p:txBody>
          <a:bodyPr/>
          <a:lstStyle>
            <a:lvl1pPr>
              <a:defRPr/>
            </a:lvl1pPr>
          </a:lstStyle>
          <a:p>
            <a:pPr>
              <a:defRPr/>
            </a:pPr>
            <a:endParaRPr lang="cs-CZ"/>
          </a:p>
        </p:txBody>
      </p:sp>
      <p:sp>
        <p:nvSpPr>
          <p:cNvPr id="3" name="Rectangle 5"/>
          <p:cNvSpPr>
            <a:spLocks noGrp="1" noChangeArrowheads="1"/>
          </p:cNvSpPr>
          <p:nvPr>
            <p:ph type="ftr" idx="11"/>
          </p:nvPr>
        </p:nvSpPr>
        <p:spPr>
          <a:ln/>
        </p:spPr>
        <p:txBody>
          <a:bodyPr/>
          <a:lstStyle>
            <a:lvl1pPr>
              <a:defRPr/>
            </a:lvl1pPr>
          </a:lstStyle>
          <a:p>
            <a:pPr>
              <a:defRPr/>
            </a:pPr>
            <a:endParaRPr lang="cs-CZ"/>
          </a:p>
        </p:txBody>
      </p:sp>
      <p:sp>
        <p:nvSpPr>
          <p:cNvPr id="4" name="Rectangle 6"/>
          <p:cNvSpPr>
            <a:spLocks noGrp="1" noChangeArrowheads="1"/>
          </p:cNvSpPr>
          <p:nvPr>
            <p:ph type="sldNum" idx="12"/>
          </p:nvPr>
        </p:nvSpPr>
        <p:spPr>
          <a:ln/>
        </p:spPr>
        <p:txBody>
          <a:bodyPr/>
          <a:lstStyle>
            <a:lvl1pPr>
              <a:defRPr/>
            </a:lvl1pPr>
          </a:lstStyle>
          <a:p>
            <a:fld id="{236CC978-79B7-42A1-9635-D053DA04A4FB}" type="slidenum">
              <a:rPr lang="cs-CZ" altLang="cs-CZ"/>
              <a:pPr/>
              <a:t>‹#›</a:t>
            </a:fld>
            <a:endParaRPr lang="cs-CZ" altLang="cs-CZ"/>
          </a:p>
        </p:txBody>
      </p:sp>
    </p:spTree>
    <p:extLst>
      <p:ext uri="{BB962C8B-B14F-4D97-AF65-F5344CB8AC3E}">
        <p14:creationId xmlns:p14="http://schemas.microsoft.com/office/powerpoint/2010/main" val="27158439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idx="10"/>
          </p:nvPr>
        </p:nvSpPr>
        <p:spPr>
          <a:ln/>
        </p:spPr>
        <p:txBody>
          <a:bodyPr/>
          <a:lstStyle>
            <a:lvl1pPr>
              <a:defRPr/>
            </a:lvl1pPr>
          </a:lstStyle>
          <a:p>
            <a:pPr>
              <a:defRPr/>
            </a:pPr>
            <a:endParaRPr lang="cs-CZ"/>
          </a:p>
        </p:txBody>
      </p:sp>
      <p:sp>
        <p:nvSpPr>
          <p:cNvPr id="6" name="Rectangle 5"/>
          <p:cNvSpPr>
            <a:spLocks noGrp="1" noChangeArrowheads="1"/>
          </p:cNvSpPr>
          <p:nvPr>
            <p:ph type="ftr" idx="11"/>
          </p:nvPr>
        </p:nvSpPr>
        <p:spPr>
          <a:ln/>
        </p:spPr>
        <p:txBody>
          <a:bodyPr/>
          <a:lstStyle>
            <a:lvl1pPr>
              <a:defRPr/>
            </a:lvl1pPr>
          </a:lstStyle>
          <a:p>
            <a:pPr>
              <a:defRPr/>
            </a:pPr>
            <a:endParaRPr lang="cs-CZ"/>
          </a:p>
        </p:txBody>
      </p:sp>
      <p:sp>
        <p:nvSpPr>
          <p:cNvPr id="7" name="Rectangle 6"/>
          <p:cNvSpPr>
            <a:spLocks noGrp="1" noChangeArrowheads="1"/>
          </p:cNvSpPr>
          <p:nvPr>
            <p:ph type="sldNum" idx="12"/>
          </p:nvPr>
        </p:nvSpPr>
        <p:spPr>
          <a:ln/>
        </p:spPr>
        <p:txBody>
          <a:bodyPr/>
          <a:lstStyle>
            <a:lvl1pPr>
              <a:defRPr/>
            </a:lvl1pPr>
          </a:lstStyle>
          <a:p>
            <a:fld id="{927CAED4-EA1C-441E-8702-26DC8E281C3D}" type="slidenum">
              <a:rPr lang="cs-CZ" altLang="cs-CZ"/>
              <a:pPr/>
              <a:t>‹#›</a:t>
            </a:fld>
            <a:endParaRPr lang="cs-CZ" altLang="cs-CZ"/>
          </a:p>
        </p:txBody>
      </p:sp>
    </p:spTree>
    <p:extLst>
      <p:ext uri="{BB962C8B-B14F-4D97-AF65-F5344CB8AC3E}">
        <p14:creationId xmlns:p14="http://schemas.microsoft.com/office/powerpoint/2010/main" val="3791560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6"/>
          <p:cNvSpPr>
            <a:spLocks noGrp="1" noChangeArrowheads="1"/>
          </p:cNvSpPr>
          <p:nvPr>
            <p:ph type="dt" idx="10"/>
          </p:nvPr>
        </p:nvSpPr>
        <p:spPr>
          <a:ln/>
        </p:spPr>
        <p:txBody>
          <a:bodyPr/>
          <a:lstStyle>
            <a:lvl1pPr>
              <a:defRPr/>
            </a:lvl1pPr>
          </a:lstStyle>
          <a:p>
            <a:pPr>
              <a:defRPr/>
            </a:pPr>
            <a:endParaRPr lang="cs-CZ"/>
          </a:p>
        </p:txBody>
      </p:sp>
      <p:sp>
        <p:nvSpPr>
          <p:cNvPr id="5" name="Rectangle 7"/>
          <p:cNvSpPr>
            <a:spLocks noGrp="1" noChangeArrowheads="1"/>
          </p:cNvSpPr>
          <p:nvPr>
            <p:ph type="ftr" idx="11"/>
          </p:nvPr>
        </p:nvSpPr>
        <p:spPr>
          <a:ln/>
        </p:spPr>
        <p:txBody>
          <a:bodyPr/>
          <a:lstStyle>
            <a:lvl1pPr>
              <a:defRPr/>
            </a:lvl1pPr>
          </a:lstStyle>
          <a:p>
            <a:pPr>
              <a:defRPr/>
            </a:pPr>
            <a:endParaRPr lang="cs-CZ"/>
          </a:p>
        </p:txBody>
      </p:sp>
      <p:sp>
        <p:nvSpPr>
          <p:cNvPr id="6" name="Rectangle 8"/>
          <p:cNvSpPr>
            <a:spLocks noGrp="1" noChangeArrowheads="1"/>
          </p:cNvSpPr>
          <p:nvPr>
            <p:ph type="sldNum" idx="12"/>
          </p:nvPr>
        </p:nvSpPr>
        <p:spPr>
          <a:ln/>
        </p:spPr>
        <p:txBody>
          <a:bodyPr/>
          <a:lstStyle>
            <a:lvl1pPr>
              <a:defRPr/>
            </a:lvl1pPr>
          </a:lstStyle>
          <a:p>
            <a:fld id="{17E42FDF-F7D6-4736-ADE2-796524A8694F}" type="slidenum">
              <a:rPr lang="cs-CZ" altLang="cs-CZ"/>
              <a:pPr/>
              <a:t>‹#›</a:t>
            </a:fld>
            <a:endParaRPr lang="cs-CZ" altLang="cs-CZ"/>
          </a:p>
        </p:txBody>
      </p:sp>
    </p:spTree>
    <p:extLst>
      <p:ext uri="{BB962C8B-B14F-4D97-AF65-F5344CB8AC3E}">
        <p14:creationId xmlns:p14="http://schemas.microsoft.com/office/powerpoint/2010/main" val="7652532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idx="10"/>
          </p:nvPr>
        </p:nvSpPr>
        <p:spPr>
          <a:ln/>
        </p:spPr>
        <p:txBody>
          <a:bodyPr/>
          <a:lstStyle>
            <a:lvl1pPr>
              <a:defRPr/>
            </a:lvl1pPr>
          </a:lstStyle>
          <a:p>
            <a:pPr>
              <a:defRPr/>
            </a:pPr>
            <a:endParaRPr lang="cs-CZ"/>
          </a:p>
        </p:txBody>
      </p:sp>
      <p:sp>
        <p:nvSpPr>
          <p:cNvPr id="6" name="Rectangle 5"/>
          <p:cNvSpPr>
            <a:spLocks noGrp="1" noChangeArrowheads="1"/>
          </p:cNvSpPr>
          <p:nvPr>
            <p:ph type="ftr" idx="11"/>
          </p:nvPr>
        </p:nvSpPr>
        <p:spPr>
          <a:ln/>
        </p:spPr>
        <p:txBody>
          <a:bodyPr/>
          <a:lstStyle>
            <a:lvl1pPr>
              <a:defRPr/>
            </a:lvl1pPr>
          </a:lstStyle>
          <a:p>
            <a:pPr>
              <a:defRPr/>
            </a:pPr>
            <a:endParaRPr lang="cs-CZ"/>
          </a:p>
        </p:txBody>
      </p:sp>
      <p:sp>
        <p:nvSpPr>
          <p:cNvPr id="7" name="Rectangle 6"/>
          <p:cNvSpPr>
            <a:spLocks noGrp="1" noChangeArrowheads="1"/>
          </p:cNvSpPr>
          <p:nvPr>
            <p:ph type="sldNum" idx="12"/>
          </p:nvPr>
        </p:nvSpPr>
        <p:spPr>
          <a:ln/>
        </p:spPr>
        <p:txBody>
          <a:bodyPr/>
          <a:lstStyle>
            <a:lvl1pPr>
              <a:defRPr/>
            </a:lvl1pPr>
          </a:lstStyle>
          <a:p>
            <a:fld id="{786BD77D-CFC0-4878-BCEB-D8F7A69C76F5}" type="slidenum">
              <a:rPr lang="cs-CZ" altLang="cs-CZ"/>
              <a:pPr/>
              <a:t>‹#›</a:t>
            </a:fld>
            <a:endParaRPr lang="cs-CZ" altLang="cs-CZ"/>
          </a:p>
        </p:txBody>
      </p:sp>
    </p:spTree>
    <p:extLst>
      <p:ext uri="{BB962C8B-B14F-4D97-AF65-F5344CB8AC3E}">
        <p14:creationId xmlns:p14="http://schemas.microsoft.com/office/powerpoint/2010/main" val="28343910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idx="10"/>
          </p:nvPr>
        </p:nvSpPr>
        <p:spPr>
          <a:ln/>
        </p:spPr>
        <p:txBody>
          <a:bodyPr/>
          <a:lstStyle>
            <a:lvl1pPr>
              <a:defRPr/>
            </a:lvl1pPr>
          </a:lstStyle>
          <a:p>
            <a:pPr>
              <a:defRPr/>
            </a:pPr>
            <a:endParaRPr lang="cs-CZ"/>
          </a:p>
        </p:txBody>
      </p:sp>
      <p:sp>
        <p:nvSpPr>
          <p:cNvPr id="5" name="Rectangle 5"/>
          <p:cNvSpPr>
            <a:spLocks noGrp="1" noChangeArrowheads="1"/>
          </p:cNvSpPr>
          <p:nvPr>
            <p:ph type="ftr" idx="11"/>
          </p:nvPr>
        </p:nvSpPr>
        <p:spPr>
          <a:ln/>
        </p:spPr>
        <p:txBody>
          <a:bodyPr/>
          <a:lstStyle>
            <a:lvl1pPr>
              <a:defRPr/>
            </a:lvl1pPr>
          </a:lstStyle>
          <a:p>
            <a:pPr>
              <a:defRPr/>
            </a:pPr>
            <a:endParaRPr lang="cs-CZ"/>
          </a:p>
        </p:txBody>
      </p:sp>
      <p:sp>
        <p:nvSpPr>
          <p:cNvPr id="6" name="Rectangle 6"/>
          <p:cNvSpPr>
            <a:spLocks noGrp="1" noChangeArrowheads="1"/>
          </p:cNvSpPr>
          <p:nvPr>
            <p:ph type="sldNum" idx="12"/>
          </p:nvPr>
        </p:nvSpPr>
        <p:spPr>
          <a:ln/>
        </p:spPr>
        <p:txBody>
          <a:bodyPr/>
          <a:lstStyle>
            <a:lvl1pPr>
              <a:defRPr/>
            </a:lvl1pPr>
          </a:lstStyle>
          <a:p>
            <a:fld id="{3A6EE8D0-88D8-4501-8283-6830EBEE1068}" type="slidenum">
              <a:rPr lang="cs-CZ" altLang="cs-CZ"/>
              <a:pPr/>
              <a:t>‹#›</a:t>
            </a:fld>
            <a:endParaRPr lang="cs-CZ" altLang="cs-CZ"/>
          </a:p>
        </p:txBody>
      </p:sp>
    </p:spTree>
    <p:extLst>
      <p:ext uri="{BB962C8B-B14F-4D97-AF65-F5344CB8AC3E}">
        <p14:creationId xmlns:p14="http://schemas.microsoft.com/office/powerpoint/2010/main" val="28351133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3050" y="1604963"/>
            <a:ext cx="2054225" cy="451643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4963"/>
            <a:ext cx="6013450" cy="451643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idx="10"/>
          </p:nvPr>
        </p:nvSpPr>
        <p:spPr>
          <a:ln/>
        </p:spPr>
        <p:txBody>
          <a:bodyPr/>
          <a:lstStyle>
            <a:lvl1pPr>
              <a:defRPr/>
            </a:lvl1pPr>
          </a:lstStyle>
          <a:p>
            <a:pPr>
              <a:defRPr/>
            </a:pPr>
            <a:endParaRPr lang="cs-CZ"/>
          </a:p>
        </p:txBody>
      </p:sp>
      <p:sp>
        <p:nvSpPr>
          <p:cNvPr id="5" name="Rectangle 5"/>
          <p:cNvSpPr>
            <a:spLocks noGrp="1" noChangeArrowheads="1"/>
          </p:cNvSpPr>
          <p:nvPr>
            <p:ph type="ftr" idx="11"/>
          </p:nvPr>
        </p:nvSpPr>
        <p:spPr>
          <a:ln/>
        </p:spPr>
        <p:txBody>
          <a:bodyPr/>
          <a:lstStyle>
            <a:lvl1pPr>
              <a:defRPr/>
            </a:lvl1pPr>
          </a:lstStyle>
          <a:p>
            <a:pPr>
              <a:defRPr/>
            </a:pPr>
            <a:endParaRPr lang="cs-CZ"/>
          </a:p>
        </p:txBody>
      </p:sp>
      <p:sp>
        <p:nvSpPr>
          <p:cNvPr id="6" name="Rectangle 6"/>
          <p:cNvSpPr>
            <a:spLocks noGrp="1" noChangeArrowheads="1"/>
          </p:cNvSpPr>
          <p:nvPr>
            <p:ph type="sldNum" idx="12"/>
          </p:nvPr>
        </p:nvSpPr>
        <p:spPr>
          <a:ln/>
        </p:spPr>
        <p:txBody>
          <a:bodyPr/>
          <a:lstStyle>
            <a:lvl1pPr>
              <a:defRPr/>
            </a:lvl1pPr>
          </a:lstStyle>
          <a:p>
            <a:fld id="{D5694299-6EB3-412A-8744-65E67D070CAA}" type="slidenum">
              <a:rPr lang="cs-CZ" altLang="cs-CZ"/>
              <a:pPr/>
              <a:t>‹#›</a:t>
            </a:fld>
            <a:endParaRPr lang="cs-CZ" altLang="cs-CZ"/>
          </a:p>
        </p:txBody>
      </p:sp>
    </p:spTree>
    <p:extLst>
      <p:ext uri="{BB962C8B-B14F-4D97-AF65-F5344CB8AC3E}">
        <p14:creationId xmlns:p14="http://schemas.microsoft.com/office/powerpoint/2010/main" val="41101326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a:xfrm>
            <a:off x="685800" y="1766888"/>
            <a:ext cx="7762875" cy="1727200"/>
          </a:xfrm>
        </p:spPr>
        <p:txBody>
          <a:bodyPr/>
          <a:lstStyle/>
          <a:p>
            <a:r>
              <a:rPr lang="cs-CZ" smtClean="0"/>
              <a:t>Kliknutím lze upravit styl.</a:t>
            </a:r>
            <a:endParaRPr lang="cs-CZ"/>
          </a:p>
        </p:txBody>
      </p:sp>
      <p:sp>
        <p:nvSpPr>
          <p:cNvPr id="3" name="Rectangle 4"/>
          <p:cNvSpPr>
            <a:spLocks noGrp="1" noChangeArrowheads="1"/>
          </p:cNvSpPr>
          <p:nvPr>
            <p:ph type="dt" idx="10"/>
          </p:nvPr>
        </p:nvSpPr>
        <p:spPr>
          <a:ln/>
        </p:spPr>
        <p:txBody>
          <a:bodyPr/>
          <a:lstStyle>
            <a:lvl1pPr>
              <a:defRPr/>
            </a:lvl1pPr>
          </a:lstStyle>
          <a:p>
            <a:pPr>
              <a:defRPr/>
            </a:pPr>
            <a:endParaRPr lang="cs-CZ"/>
          </a:p>
        </p:txBody>
      </p:sp>
      <p:sp>
        <p:nvSpPr>
          <p:cNvPr id="4" name="Rectangle 5"/>
          <p:cNvSpPr>
            <a:spLocks noGrp="1" noChangeArrowheads="1"/>
          </p:cNvSpPr>
          <p:nvPr>
            <p:ph type="ftr" idx="11"/>
          </p:nvPr>
        </p:nvSpPr>
        <p:spPr>
          <a:ln/>
        </p:spPr>
        <p:txBody>
          <a:bodyPr/>
          <a:lstStyle>
            <a:lvl1pPr>
              <a:defRPr/>
            </a:lvl1pPr>
          </a:lstStyle>
          <a:p>
            <a:pPr>
              <a:defRPr/>
            </a:pPr>
            <a:endParaRPr lang="cs-CZ"/>
          </a:p>
        </p:txBody>
      </p:sp>
      <p:sp>
        <p:nvSpPr>
          <p:cNvPr id="5" name="Rectangle 6"/>
          <p:cNvSpPr>
            <a:spLocks noGrp="1" noChangeArrowheads="1"/>
          </p:cNvSpPr>
          <p:nvPr>
            <p:ph type="sldNum" idx="12"/>
          </p:nvPr>
        </p:nvSpPr>
        <p:spPr>
          <a:ln/>
        </p:spPr>
        <p:txBody>
          <a:bodyPr/>
          <a:lstStyle>
            <a:lvl1pPr>
              <a:defRPr/>
            </a:lvl1pPr>
          </a:lstStyle>
          <a:p>
            <a:fld id="{0A576234-5DC7-4F6D-9859-BC3F31B20CEA}" type="slidenum">
              <a:rPr lang="cs-CZ" altLang="cs-CZ"/>
              <a:pPr/>
              <a:t>‹#›</a:t>
            </a:fld>
            <a:endParaRPr lang="cs-CZ" altLang="cs-CZ"/>
          </a:p>
        </p:txBody>
      </p:sp>
    </p:spTree>
    <p:extLst>
      <p:ext uri="{BB962C8B-B14F-4D97-AF65-F5344CB8AC3E}">
        <p14:creationId xmlns:p14="http://schemas.microsoft.com/office/powerpoint/2010/main" val="2443328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6"/>
          <p:cNvSpPr>
            <a:spLocks noGrp="1" noChangeArrowheads="1"/>
          </p:cNvSpPr>
          <p:nvPr>
            <p:ph type="dt" idx="10"/>
          </p:nvPr>
        </p:nvSpPr>
        <p:spPr>
          <a:ln/>
        </p:spPr>
        <p:txBody>
          <a:bodyPr/>
          <a:lstStyle>
            <a:lvl1pPr>
              <a:defRPr/>
            </a:lvl1pPr>
          </a:lstStyle>
          <a:p>
            <a:pPr>
              <a:defRPr/>
            </a:pPr>
            <a:endParaRPr lang="cs-CZ"/>
          </a:p>
        </p:txBody>
      </p:sp>
      <p:sp>
        <p:nvSpPr>
          <p:cNvPr id="5" name="Rectangle 7"/>
          <p:cNvSpPr>
            <a:spLocks noGrp="1" noChangeArrowheads="1"/>
          </p:cNvSpPr>
          <p:nvPr>
            <p:ph type="ftr" idx="11"/>
          </p:nvPr>
        </p:nvSpPr>
        <p:spPr>
          <a:ln/>
        </p:spPr>
        <p:txBody>
          <a:bodyPr/>
          <a:lstStyle>
            <a:lvl1pPr>
              <a:defRPr/>
            </a:lvl1pPr>
          </a:lstStyle>
          <a:p>
            <a:pPr>
              <a:defRPr/>
            </a:pPr>
            <a:endParaRPr lang="cs-CZ"/>
          </a:p>
        </p:txBody>
      </p:sp>
      <p:sp>
        <p:nvSpPr>
          <p:cNvPr id="6" name="Rectangle 8"/>
          <p:cNvSpPr>
            <a:spLocks noGrp="1" noChangeArrowheads="1"/>
          </p:cNvSpPr>
          <p:nvPr>
            <p:ph type="sldNum" idx="12"/>
          </p:nvPr>
        </p:nvSpPr>
        <p:spPr>
          <a:ln/>
        </p:spPr>
        <p:txBody>
          <a:bodyPr/>
          <a:lstStyle>
            <a:lvl1pPr>
              <a:defRPr/>
            </a:lvl1pPr>
          </a:lstStyle>
          <a:p>
            <a:fld id="{6423D17F-96FE-469A-A9D3-13A77FE6E93F}" type="slidenum">
              <a:rPr lang="cs-CZ" altLang="cs-CZ"/>
              <a:pPr/>
              <a:t>‹#›</a:t>
            </a:fld>
            <a:endParaRPr lang="cs-CZ" altLang="cs-CZ"/>
          </a:p>
        </p:txBody>
      </p:sp>
    </p:spTree>
    <p:extLst>
      <p:ext uri="{BB962C8B-B14F-4D97-AF65-F5344CB8AC3E}">
        <p14:creationId xmlns:p14="http://schemas.microsoft.com/office/powerpoint/2010/main" val="15861635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3838"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3438" y="1600200"/>
            <a:ext cx="4033837" cy="4486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6"/>
          <p:cNvSpPr>
            <a:spLocks noGrp="1" noChangeArrowheads="1"/>
          </p:cNvSpPr>
          <p:nvPr>
            <p:ph type="dt" idx="10"/>
          </p:nvPr>
        </p:nvSpPr>
        <p:spPr>
          <a:ln/>
        </p:spPr>
        <p:txBody>
          <a:bodyPr/>
          <a:lstStyle>
            <a:lvl1pPr>
              <a:defRPr/>
            </a:lvl1pPr>
          </a:lstStyle>
          <a:p>
            <a:pPr>
              <a:defRPr/>
            </a:pPr>
            <a:endParaRPr lang="cs-CZ"/>
          </a:p>
        </p:txBody>
      </p:sp>
      <p:sp>
        <p:nvSpPr>
          <p:cNvPr id="6" name="Rectangle 7"/>
          <p:cNvSpPr>
            <a:spLocks noGrp="1" noChangeArrowheads="1"/>
          </p:cNvSpPr>
          <p:nvPr>
            <p:ph type="ftr" idx="11"/>
          </p:nvPr>
        </p:nvSpPr>
        <p:spPr>
          <a:ln/>
        </p:spPr>
        <p:txBody>
          <a:bodyPr/>
          <a:lstStyle>
            <a:lvl1pPr>
              <a:defRPr/>
            </a:lvl1pPr>
          </a:lstStyle>
          <a:p>
            <a:pPr>
              <a:defRPr/>
            </a:pPr>
            <a:endParaRPr lang="cs-CZ"/>
          </a:p>
        </p:txBody>
      </p:sp>
      <p:sp>
        <p:nvSpPr>
          <p:cNvPr id="7" name="Rectangle 8"/>
          <p:cNvSpPr>
            <a:spLocks noGrp="1" noChangeArrowheads="1"/>
          </p:cNvSpPr>
          <p:nvPr>
            <p:ph type="sldNum" idx="12"/>
          </p:nvPr>
        </p:nvSpPr>
        <p:spPr>
          <a:ln/>
        </p:spPr>
        <p:txBody>
          <a:bodyPr/>
          <a:lstStyle>
            <a:lvl1pPr>
              <a:defRPr/>
            </a:lvl1pPr>
          </a:lstStyle>
          <a:p>
            <a:fld id="{8AD1665D-85B3-4186-8337-4466FEA058EA}" type="slidenum">
              <a:rPr lang="cs-CZ" altLang="cs-CZ"/>
              <a:pPr/>
              <a:t>‹#›</a:t>
            </a:fld>
            <a:endParaRPr lang="cs-CZ" altLang="cs-CZ"/>
          </a:p>
        </p:txBody>
      </p:sp>
    </p:spTree>
    <p:extLst>
      <p:ext uri="{BB962C8B-B14F-4D97-AF65-F5344CB8AC3E}">
        <p14:creationId xmlns:p14="http://schemas.microsoft.com/office/powerpoint/2010/main" val="565448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6"/>
          <p:cNvSpPr>
            <a:spLocks noGrp="1" noChangeArrowheads="1"/>
          </p:cNvSpPr>
          <p:nvPr>
            <p:ph type="dt" idx="10"/>
          </p:nvPr>
        </p:nvSpPr>
        <p:spPr>
          <a:ln/>
        </p:spPr>
        <p:txBody>
          <a:bodyPr/>
          <a:lstStyle>
            <a:lvl1pPr>
              <a:defRPr/>
            </a:lvl1pPr>
          </a:lstStyle>
          <a:p>
            <a:pPr>
              <a:defRPr/>
            </a:pPr>
            <a:endParaRPr lang="cs-CZ"/>
          </a:p>
        </p:txBody>
      </p:sp>
      <p:sp>
        <p:nvSpPr>
          <p:cNvPr id="8" name="Rectangle 7"/>
          <p:cNvSpPr>
            <a:spLocks noGrp="1" noChangeArrowheads="1"/>
          </p:cNvSpPr>
          <p:nvPr>
            <p:ph type="ftr" idx="11"/>
          </p:nvPr>
        </p:nvSpPr>
        <p:spPr>
          <a:ln/>
        </p:spPr>
        <p:txBody>
          <a:bodyPr/>
          <a:lstStyle>
            <a:lvl1pPr>
              <a:defRPr/>
            </a:lvl1pPr>
          </a:lstStyle>
          <a:p>
            <a:pPr>
              <a:defRPr/>
            </a:pPr>
            <a:endParaRPr lang="cs-CZ"/>
          </a:p>
        </p:txBody>
      </p:sp>
      <p:sp>
        <p:nvSpPr>
          <p:cNvPr id="9" name="Rectangle 8"/>
          <p:cNvSpPr>
            <a:spLocks noGrp="1" noChangeArrowheads="1"/>
          </p:cNvSpPr>
          <p:nvPr>
            <p:ph type="sldNum" idx="12"/>
          </p:nvPr>
        </p:nvSpPr>
        <p:spPr>
          <a:ln/>
        </p:spPr>
        <p:txBody>
          <a:bodyPr/>
          <a:lstStyle>
            <a:lvl1pPr>
              <a:defRPr/>
            </a:lvl1pPr>
          </a:lstStyle>
          <a:p>
            <a:fld id="{5DE161BE-BA6E-4A18-AD92-989D65065D70}" type="slidenum">
              <a:rPr lang="cs-CZ" altLang="cs-CZ"/>
              <a:pPr/>
              <a:t>‹#›</a:t>
            </a:fld>
            <a:endParaRPr lang="cs-CZ" altLang="cs-CZ"/>
          </a:p>
        </p:txBody>
      </p:sp>
    </p:spTree>
    <p:extLst>
      <p:ext uri="{BB962C8B-B14F-4D97-AF65-F5344CB8AC3E}">
        <p14:creationId xmlns:p14="http://schemas.microsoft.com/office/powerpoint/2010/main" val="1573533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6"/>
          <p:cNvSpPr>
            <a:spLocks noGrp="1" noChangeArrowheads="1"/>
          </p:cNvSpPr>
          <p:nvPr>
            <p:ph type="dt" idx="10"/>
          </p:nvPr>
        </p:nvSpPr>
        <p:spPr>
          <a:ln/>
        </p:spPr>
        <p:txBody>
          <a:bodyPr/>
          <a:lstStyle>
            <a:lvl1pPr>
              <a:defRPr/>
            </a:lvl1pPr>
          </a:lstStyle>
          <a:p>
            <a:pPr>
              <a:defRPr/>
            </a:pPr>
            <a:endParaRPr lang="cs-CZ"/>
          </a:p>
        </p:txBody>
      </p:sp>
      <p:sp>
        <p:nvSpPr>
          <p:cNvPr id="4" name="Rectangle 7"/>
          <p:cNvSpPr>
            <a:spLocks noGrp="1" noChangeArrowheads="1"/>
          </p:cNvSpPr>
          <p:nvPr>
            <p:ph type="ftr" idx="11"/>
          </p:nvPr>
        </p:nvSpPr>
        <p:spPr>
          <a:ln/>
        </p:spPr>
        <p:txBody>
          <a:bodyPr/>
          <a:lstStyle>
            <a:lvl1pPr>
              <a:defRPr/>
            </a:lvl1pPr>
          </a:lstStyle>
          <a:p>
            <a:pPr>
              <a:defRPr/>
            </a:pPr>
            <a:endParaRPr lang="cs-CZ"/>
          </a:p>
        </p:txBody>
      </p:sp>
      <p:sp>
        <p:nvSpPr>
          <p:cNvPr id="5" name="Rectangle 8"/>
          <p:cNvSpPr>
            <a:spLocks noGrp="1" noChangeArrowheads="1"/>
          </p:cNvSpPr>
          <p:nvPr>
            <p:ph type="sldNum" idx="12"/>
          </p:nvPr>
        </p:nvSpPr>
        <p:spPr>
          <a:ln/>
        </p:spPr>
        <p:txBody>
          <a:bodyPr/>
          <a:lstStyle>
            <a:lvl1pPr>
              <a:defRPr/>
            </a:lvl1pPr>
          </a:lstStyle>
          <a:p>
            <a:fld id="{DB11FAD6-D400-4C81-A943-A701465BC106}" type="slidenum">
              <a:rPr lang="cs-CZ" altLang="cs-CZ"/>
              <a:pPr/>
              <a:t>‹#›</a:t>
            </a:fld>
            <a:endParaRPr lang="cs-CZ" altLang="cs-CZ"/>
          </a:p>
        </p:txBody>
      </p:sp>
    </p:spTree>
    <p:extLst>
      <p:ext uri="{BB962C8B-B14F-4D97-AF65-F5344CB8AC3E}">
        <p14:creationId xmlns:p14="http://schemas.microsoft.com/office/powerpoint/2010/main" val="3696194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6"/>
          <p:cNvSpPr>
            <a:spLocks noGrp="1" noChangeArrowheads="1"/>
          </p:cNvSpPr>
          <p:nvPr>
            <p:ph type="dt" idx="10"/>
          </p:nvPr>
        </p:nvSpPr>
        <p:spPr>
          <a:ln/>
        </p:spPr>
        <p:txBody>
          <a:bodyPr/>
          <a:lstStyle>
            <a:lvl1pPr>
              <a:defRPr/>
            </a:lvl1pPr>
          </a:lstStyle>
          <a:p>
            <a:pPr>
              <a:defRPr/>
            </a:pPr>
            <a:endParaRPr lang="cs-CZ"/>
          </a:p>
        </p:txBody>
      </p:sp>
      <p:sp>
        <p:nvSpPr>
          <p:cNvPr id="3" name="Rectangle 7"/>
          <p:cNvSpPr>
            <a:spLocks noGrp="1" noChangeArrowheads="1"/>
          </p:cNvSpPr>
          <p:nvPr>
            <p:ph type="ftr" idx="11"/>
          </p:nvPr>
        </p:nvSpPr>
        <p:spPr>
          <a:ln/>
        </p:spPr>
        <p:txBody>
          <a:bodyPr/>
          <a:lstStyle>
            <a:lvl1pPr>
              <a:defRPr/>
            </a:lvl1pPr>
          </a:lstStyle>
          <a:p>
            <a:pPr>
              <a:defRPr/>
            </a:pPr>
            <a:endParaRPr lang="cs-CZ"/>
          </a:p>
        </p:txBody>
      </p:sp>
      <p:sp>
        <p:nvSpPr>
          <p:cNvPr id="4" name="Rectangle 8"/>
          <p:cNvSpPr>
            <a:spLocks noGrp="1" noChangeArrowheads="1"/>
          </p:cNvSpPr>
          <p:nvPr>
            <p:ph type="sldNum" idx="12"/>
          </p:nvPr>
        </p:nvSpPr>
        <p:spPr>
          <a:ln/>
        </p:spPr>
        <p:txBody>
          <a:bodyPr/>
          <a:lstStyle>
            <a:lvl1pPr>
              <a:defRPr/>
            </a:lvl1pPr>
          </a:lstStyle>
          <a:p>
            <a:fld id="{7F3A177D-5CC7-482B-B8B6-992EB207992F}" type="slidenum">
              <a:rPr lang="cs-CZ" altLang="cs-CZ"/>
              <a:pPr/>
              <a:t>‹#›</a:t>
            </a:fld>
            <a:endParaRPr lang="cs-CZ" altLang="cs-CZ"/>
          </a:p>
        </p:txBody>
      </p:sp>
    </p:spTree>
    <p:extLst>
      <p:ext uri="{BB962C8B-B14F-4D97-AF65-F5344CB8AC3E}">
        <p14:creationId xmlns:p14="http://schemas.microsoft.com/office/powerpoint/2010/main" val="1893912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idx="10"/>
          </p:nvPr>
        </p:nvSpPr>
        <p:spPr>
          <a:ln/>
        </p:spPr>
        <p:txBody>
          <a:bodyPr/>
          <a:lstStyle>
            <a:lvl1pPr>
              <a:defRPr/>
            </a:lvl1pPr>
          </a:lstStyle>
          <a:p>
            <a:pPr>
              <a:defRPr/>
            </a:pPr>
            <a:endParaRPr lang="cs-CZ"/>
          </a:p>
        </p:txBody>
      </p:sp>
      <p:sp>
        <p:nvSpPr>
          <p:cNvPr id="6" name="Rectangle 7"/>
          <p:cNvSpPr>
            <a:spLocks noGrp="1" noChangeArrowheads="1"/>
          </p:cNvSpPr>
          <p:nvPr>
            <p:ph type="ftr" idx="11"/>
          </p:nvPr>
        </p:nvSpPr>
        <p:spPr>
          <a:ln/>
        </p:spPr>
        <p:txBody>
          <a:bodyPr/>
          <a:lstStyle>
            <a:lvl1pPr>
              <a:defRPr/>
            </a:lvl1pPr>
          </a:lstStyle>
          <a:p>
            <a:pPr>
              <a:defRPr/>
            </a:pPr>
            <a:endParaRPr lang="cs-CZ"/>
          </a:p>
        </p:txBody>
      </p:sp>
      <p:sp>
        <p:nvSpPr>
          <p:cNvPr id="7" name="Rectangle 8"/>
          <p:cNvSpPr>
            <a:spLocks noGrp="1" noChangeArrowheads="1"/>
          </p:cNvSpPr>
          <p:nvPr>
            <p:ph type="sldNum" idx="12"/>
          </p:nvPr>
        </p:nvSpPr>
        <p:spPr>
          <a:ln/>
        </p:spPr>
        <p:txBody>
          <a:bodyPr/>
          <a:lstStyle>
            <a:lvl1pPr>
              <a:defRPr/>
            </a:lvl1pPr>
          </a:lstStyle>
          <a:p>
            <a:fld id="{09FABD8D-F451-4D07-AF6C-AE76AB15F9B0}" type="slidenum">
              <a:rPr lang="cs-CZ" altLang="cs-CZ"/>
              <a:pPr/>
              <a:t>‹#›</a:t>
            </a:fld>
            <a:endParaRPr lang="cs-CZ" altLang="cs-CZ"/>
          </a:p>
        </p:txBody>
      </p:sp>
    </p:spTree>
    <p:extLst>
      <p:ext uri="{BB962C8B-B14F-4D97-AF65-F5344CB8AC3E}">
        <p14:creationId xmlns:p14="http://schemas.microsoft.com/office/powerpoint/2010/main" val="659764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6"/>
          <p:cNvSpPr>
            <a:spLocks noGrp="1" noChangeArrowheads="1"/>
          </p:cNvSpPr>
          <p:nvPr>
            <p:ph type="dt" idx="10"/>
          </p:nvPr>
        </p:nvSpPr>
        <p:spPr>
          <a:ln/>
        </p:spPr>
        <p:txBody>
          <a:bodyPr/>
          <a:lstStyle>
            <a:lvl1pPr>
              <a:defRPr/>
            </a:lvl1pPr>
          </a:lstStyle>
          <a:p>
            <a:pPr>
              <a:defRPr/>
            </a:pPr>
            <a:endParaRPr lang="cs-CZ"/>
          </a:p>
        </p:txBody>
      </p:sp>
      <p:sp>
        <p:nvSpPr>
          <p:cNvPr id="6" name="Rectangle 7"/>
          <p:cNvSpPr>
            <a:spLocks noGrp="1" noChangeArrowheads="1"/>
          </p:cNvSpPr>
          <p:nvPr>
            <p:ph type="ftr" idx="11"/>
          </p:nvPr>
        </p:nvSpPr>
        <p:spPr>
          <a:ln/>
        </p:spPr>
        <p:txBody>
          <a:bodyPr/>
          <a:lstStyle>
            <a:lvl1pPr>
              <a:defRPr/>
            </a:lvl1pPr>
          </a:lstStyle>
          <a:p>
            <a:pPr>
              <a:defRPr/>
            </a:pPr>
            <a:endParaRPr lang="cs-CZ"/>
          </a:p>
        </p:txBody>
      </p:sp>
      <p:sp>
        <p:nvSpPr>
          <p:cNvPr id="7" name="Rectangle 8"/>
          <p:cNvSpPr>
            <a:spLocks noGrp="1" noChangeArrowheads="1"/>
          </p:cNvSpPr>
          <p:nvPr>
            <p:ph type="sldNum" idx="12"/>
          </p:nvPr>
        </p:nvSpPr>
        <p:spPr>
          <a:ln/>
        </p:spPr>
        <p:txBody>
          <a:bodyPr/>
          <a:lstStyle>
            <a:lvl1pPr>
              <a:defRPr/>
            </a:lvl1pPr>
          </a:lstStyle>
          <a:p>
            <a:fld id="{41A4C423-4FDF-4C9C-A707-D1CF2FF3E353}" type="slidenum">
              <a:rPr lang="cs-CZ" altLang="cs-CZ"/>
              <a:pPr/>
              <a:t>‹#›</a:t>
            </a:fld>
            <a:endParaRPr lang="cs-CZ" altLang="cs-CZ"/>
          </a:p>
        </p:txBody>
      </p:sp>
    </p:spTree>
    <p:extLst>
      <p:ext uri="{BB962C8B-B14F-4D97-AF65-F5344CB8AC3E}">
        <p14:creationId xmlns:p14="http://schemas.microsoft.com/office/powerpoint/2010/main" val="1188924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20000"/>
        </a:solidFill>
        <a:effectLst/>
      </p:bgPr>
    </p:bg>
    <p:spTree>
      <p:nvGrpSpPr>
        <p:cNvPr id="1" name=""/>
        <p:cNvGrpSpPr/>
        <p:nvPr/>
      </p:nvGrpSpPr>
      <p:grpSpPr>
        <a:xfrm>
          <a:off x="0" y="0"/>
          <a:ext cx="0" cy="0"/>
          <a:chOff x="0" y="0"/>
          <a:chExt cx="0" cy="0"/>
        </a:xfrm>
      </p:grpSpPr>
      <p:grpSp>
        <p:nvGrpSpPr>
          <p:cNvPr id="1026" name="Group 1"/>
          <p:cNvGrpSpPr>
            <a:grpSpLocks/>
          </p:cNvGrpSpPr>
          <p:nvPr/>
        </p:nvGrpSpPr>
        <p:grpSpPr bwMode="auto">
          <a:xfrm>
            <a:off x="0" y="0"/>
            <a:ext cx="7240588" cy="1979613"/>
            <a:chOff x="0" y="0"/>
            <a:chExt cx="4561" cy="1247"/>
          </a:xfrm>
        </p:grpSpPr>
        <p:sp>
          <p:nvSpPr>
            <p:cNvPr id="2" name="Freeform 2"/>
            <p:cNvSpPr>
              <a:spLocks noChangeArrowheads="1"/>
            </p:cNvSpPr>
            <p:nvPr/>
          </p:nvSpPr>
          <p:spPr bwMode="auto">
            <a:xfrm>
              <a:off x="0" y="583"/>
              <a:ext cx="4487" cy="665"/>
            </a:xfrm>
            <a:custGeom>
              <a:avLst/>
              <a:gdLst>
                <a:gd name="T0" fmla="*/ 4184 w 4806"/>
                <a:gd name="T1" fmla="*/ 299 h 665"/>
                <a:gd name="T2" fmla="*/ 0 w 4806"/>
                <a:gd name="T3" fmla="*/ 665 h 665"/>
                <a:gd name="T4" fmla="*/ 0 w 4806"/>
                <a:gd name="T5" fmla="*/ 0 h 665"/>
                <a:gd name="T6" fmla="*/ 4189 w 4806"/>
                <a:gd name="T7" fmla="*/ 1 h 665"/>
                <a:gd name="T8" fmla="*/ 4184 w 4806"/>
                <a:gd name="T9" fmla="*/ 153 h 665"/>
                <a:gd name="T10" fmla="*/ 4184 w 4806"/>
                <a:gd name="T11" fmla="*/ 299 h 66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806" h="665">
                  <a:moveTo>
                    <a:pt x="4800" y="299"/>
                  </a:moveTo>
                  <a:lnTo>
                    <a:pt x="0" y="665"/>
                  </a:lnTo>
                  <a:lnTo>
                    <a:pt x="0" y="0"/>
                  </a:lnTo>
                  <a:lnTo>
                    <a:pt x="4806" y="1"/>
                  </a:lnTo>
                  <a:lnTo>
                    <a:pt x="4800" y="153"/>
                  </a:lnTo>
                  <a:lnTo>
                    <a:pt x="4800" y="299"/>
                  </a:lnTo>
                  <a:close/>
                </a:path>
              </a:pathLst>
            </a:custGeom>
            <a:gradFill rotWithShape="0">
              <a:gsLst>
                <a:gs pos="0">
                  <a:srgbClr val="6A0000"/>
                </a:gs>
                <a:gs pos="100000">
                  <a:srgbClr val="7200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1033" name="Freeform 3"/>
            <p:cNvSpPr>
              <a:spLocks noChangeArrowheads="1"/>
            </p:cNvSpPr>
            <p:nvPr/>
          </p:nvSpPr>
          <p:spPr bwMode="auto">
            <a:xfrm>
              <a:off x="0" y="0"/>
              <a:ext cx="4562" cy="1199"/>
            </a:xfrm>
            <a:custGeom>
              <a:avLst/>
              <a:gdLst>
                <a:gd name="T0" fmla="*/ 4560 w 4562"/>
                <a:gd name="T1" fmla="*/ 932 h 1199"/>
                <a:gd name="T2" fmla="*/ 0 w 4562"/>
                <a:gd name="T3" fmla="*/ 1199 h 1199"/>
                <a:gd name="T4" fmla="*/ 0 w 4562"/>
                <a:gd name="T5" fmla="*/ 0 h 1199"/>
                <a:gd name="T6" fmla="*/ 4562 w 4562"/>
                <a:gd name="T7" fmla="*/ 0 h 1199"/>
                <a:gd name="T8" fmla="*/ 4560 w 4562"/>
                <a:gd name="T9" fmla="*/ 932 h 1199"/>
                <a:gd name="T10" fmla="*/ 4560 w 4562"/>
                <a:gd name="T11" fmla="*/ 932 h 119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562" h="1199">
                  <a:moveTo>
                    <a:pt x="4560" y="932"/>
                  </a:moveTo>
                  <a:lnTo>
                    <a:pt x="0" y="1199"/>
                  </a:lnTo>
                  <a:lnTo>
                    <a:pt x="0" y="0"/>
                  </a:lnTo>
                  <a:lnTo>
                    <a:pt x="4562" y="0"/>
                  </a:lnTo>
                  <a:lnTo>
                    <a:pt x="4560" y="932"/>
                  </a:lnTo>
                  <a:close/>
                </a:path>
              </a:pathLst>
            </a:custGeom>
            <a:gradFill rotWithShape="0">
              <a:gsLst>
                <a:gs pos="0">
                  <a:srgbClr val="8C0000"/>
                </a:gs>
                <a:gs pos="100000">
                  <a:srgbClr val="7200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grpSp>
      <p:sp>
        <p:nvSpPr>
          <p:cNvPr id="1028" name="Rectangle 4"/>
          <p:cNvSpPr>
            <a:spLocks noGrp="1" noChangeArrowheads="1"/>
          </p:cNvSpPr>
          <p:nvPr>
            <p:ph type="title"/>
          </p:nvPr>
        </p:nvSpPr>
        <p:spPr bwMode="auto">
          <a:xfrm>
            <a:off x="457200" y="128588"/>
            <a:ext cx="8220075" cy="143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cs-CZ" smtClean="0"/>
              <a:t>Klepněte pro úpravu formátu titulního textu</a:t>
            </a:r>
          </a:p>
        </p:txBody>
      </p:sp>
      <p:sp>
        <p:nvSpPr>
          <p:cNvPr id="1029" name="Rectangle 5"/>
          <p:cNvSpPr>
            <a:spLocks noGrp="1" noChangeArrowheads="1"/>
          </p:cNvSpPr>
          <p:nvPr>
            <p:ph type="body" idx="1"/>
          </p:nvPr>
        </p:nvSpPr>
        <p:spPr bwMode="auto">
          <a:xfrm>
            <a:off x="457200" y="1600200"/>
            <a:ext cx="8220075" cy="4486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cs-CZ" smtClean="0"/>
              <a:t>Klepněte pro úpravu formátu textu osnovy</a:t>
            </a:r>
          </a:p>
          <a:p>
            <a:pPr lvl="1"/>
            <a:r>
              <a:rPr lang="en-GB" altLang="cs-CZ" smtClean="0"/>
              <a:t>Druhá úroveň</a:t>
            </a:r>
          </a:p>
          <a:p>
            <a:pPr lvl="2"/>
            <a:r>
              <a:rPr lang="en-GB" altLang="cs-CZ" smtClean="0"/>
              <a:t>Třetí úroveň</a:t>
            </a:r>
          </a:p>
          <a:p>
            <a:pPr lvl="3"/>
            <a:r>
              <a:rPr lang="en-GB" altLang="cs-CZ" smtClean="0"/>
              <a:t>Čtvrtá úroveň osnovy</a:t>
            </a:r>
          </a:p>
          <a:p>
            <a:pPr lvl="4"/>
            <a:r>
              <a:rPr lang="en-GB" altLang="cs-CZ" smtClean="0"/>
              <a:t>Pátá úroveň osnovy</a:t>
            </a:r>
          </a:p>
          <a:p>
            <a:pPr lvl="4"/>
            <a:r>
              <a:rPr lang="en-GB" altLang="cs-CZ" smtClean="0"/>
              <a:t>Šestá úroveň</a:t>
            </a:r>
          </a:p>
          <a:p>
            <a:pPr lvl="4"/>
            <a:r>
              <a:rPr lang="en-GB" altLang="cs-CZ" smtClean="0"/>
              <a:t>Sedmá úroveň</a:t>
            </a:r>
          </a:p>
          <a:p>
            <a:pPr lvl="4"/>
            <a:r>
              <a:rPr lang="en-GB" altLang="cs-CZ" smtClean="0"/>
              <a:t>Osmá úroveň textu</a:t>
            </a:r>
          </a:p>
          <a:p>
            <a:pPr lvl="4"/>
            <a:r>
              <a:rPr lang="en-GB" altLang="cs-CZ" smtClean="0"/>
              <a:t>Devátá úroveň</a:t>
            </a:r>
          </a:p>
        </p:txBody>
      </p:sp>
      <p:sp>
        <p:nvSpPr>
          <p:cNvPr id="1030" name="Rectangle 6"/>
          <p:cNvSpPr>
            <a:spLocks noGrp="1" noChangeArrowheads="1"/>
          </p:cNvSpPr>
          <p:nvPr>
            <p:ph type="dt"/>
          </p:nvPr>
        </p:nvSpPr>
        <p:spPr bwMode="auto">
          <a:xfrm>
            <a:off x="457200" y="6248400"/>
            <a:ext cx="21240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effectLst>
                  <a:outerShdw blurRad="38100" dist="38100" dir="2700000" algn="tl">
                    <a:srgbClr val="000000"/>
                  </a:outerShdw>
                </a:effectLst>
                <a:latin typeface="+mn-lt"/>
                <a:ea typeface="+mn-ea"/>
                <a:cs typeface="Lucida Sans Unicode" charset="0"/>
              </a:defRPr>
            </a:lvl1pPr>
          </a:lstStyle>
          <a:p>
            <a:pPr>
              <a:defRPr/>
            </a:pPr>
            <a:endParaRPr lang="cs-CZ"/>
          </a:p>
        </p:txBody>
      </p:sp>
      <p:sp>
        <p:nvSpPr>
          <p:cNvPr id="1031" name="Rectangle 7"/>
          <p:cNvSpPr>
            <a:spLocks noGrp="1" noChangeArrowheads="1"/>
          </p:cNvSpPr>
          <p:nvPr>
            <p:ph type="ftr"/>
          </p:nvPr>
        </p:nvSpPr>
        <p:spPr bwMode="auto">
          <a:xfrm>
            <a:off x="3124200" y="6248400"/>
            <a:ext cx="28860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ctr">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effectLst>
                  <a:outerShdw blurRad="38100" dist="38100" dir="2700000" algn="tl">
                    <a:srgbClr val="000000"/>
                  </a:outerShdw>
                </a:effectLst>
                <a:latin typeface="+mn-lt"/>
                <a:ea typeface="+mn-ea"/>
                <a:cs typeface="Lucida Sans Unicode" charset="0"/>
              </a:defRPr>
            </a:lvl1pPr>
          </a:lstStyle>
          <a:p>
            <a:pPr>
              <a:defRPr/>
            </a:pPr>
            <a:endParaRPr lang="cs-CZ"/>
          </a:p>
        </p:txBody>
      </p:sp>
      <p:sp>
        <p:nvSpPr>
          <p:cNvPr id="1032" name="Rectangle 8"/>
          <p:cNvSpPr>
            <a:spLocks noGrp="1" noChangeArrowheads="1"/>
          </p:cNvSpPr>
          <p:nvPr>
            <p:ph type="sldNum"/>
          </p:nvPr>
        </p:nvSpPr>
        <p:spPr bwMode="auto">
          <a:xfrm>
            <a:off x="6553200" y="6248400"/>
            <a:ext cx="21240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Font typeface="Tahoma" panose="020B0604030504040204" pitchFamily="34"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FFFFFF"/>
                </a:solidFill>
                <a:effectLst>
                  <a:outerShdw blurRad="38100" dist="38100" dir="2700000" algn="tl">
                    <a:srgbClr val="000000"/>
                  </a:outerShdw>
                </a:effectLst>
                <a:latin typeface="Tahoma" panose="020B0604030504040204" pitchFamily="34" charset="0"/>
              </a:defRPr>
            </a:lvl1pPr>
          </a:lstStyle>
          <a:p>
            <a:fld id="{5E0C280F-E6F5-457A-BA67-2D5D2E7BC36D}"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449263" rtl="0" eaLnBrk="0" fontAlgn="base" hangingPunct="0">
        <a:spcBef>
          <a:spcPct val="0"/>
        </a:spcBef>
        <a:spcAft>
          <a:spcPct val="0"/>
        </a:spcAft>
        <a:buClr>
          <a:srgbClr val="FFFFCC"/>
        </a:buClr>
        <a:buSzPct val="100000"/>
        <a:buFont typeface="Tahoma" panose="020B0604030504040204" pitchFamily="34" charset="0"/>
        <a:defRPr sz="4400">
          <a:solidFill>
            <a:srgbClr val="FFFFCC"/>
          </a:solidFill>
          <a:effectLst>
            <a:outerShdw blurRad="38100" dist="38100" dir="2700000" algn="tl">
              <a:srgbClr val="000000"/>
            </a:outerShdw>
          </a:effectLst>
          <a:latin typeface="+mj-lt"/>
          <a:ea typeface="Lucida Sans Unicode" panose="020B0602030504020204" pitchFamily="34" charset="0"/>
          <a:cs typeface="+mj-cs"/>
        </a:defRPr>
      </a:lvl1pPr>
      <a:lvl2pPr algn="ctr" defTabSz="449263" rtl="0" eaLnBrk="0" fontAlgn="base" hangingPunct="0">
        <a:spcBef>
          <a:spcPct val="0"/>
        </a:spcBef>
        <a:spcAft>
          <a:spcPct val="0"/>
        </a:spcAft>
        <a:buClr>
          <a:srgbClr val="FFFFCC"/>
        </a:buClr>
        <a:buSzPct val="100000"/>
        <a:buFont typeface="Tahoma" panose="020B0604030504040204" pitchFamily="34" charset="0"/>
        <a:defRPr sz="4400">
          <a:solidFill>
            <a:srgbClr val="FFFFCC"/>
          </a:solidFill>
          <a:effectLst>
            <a:outerShdw blurRad="38100" dist="38100" dir="2700000" algn="tl">
              <a:srgbClr val="000000"/>
            </a:outerShdw>
          </a:effectLst>
          <a:latin typeface="Tahoma" pitchFamily="32" charset="0"/>
          <a:ea typeface="Lucida Sans Unicode" panose="020B0602030504020204" pitchFamily="34" charset="0"/>
          <a:cs typeface="Lucida Sans Unicode" charset="0"/>
        </a:defRPr>
      </a:lvl2pPr>
      <a:lvl3pPr algn="ctr" defTabSz="449263" rtl="0" eaLnBrk="0" fontAlgn="base" hangingPunct="0">
        <a:spcBef>
          <a:spcPct val="0"/>
        </a:spcBef>
        <a:spcAft>
          <a:spcPct val="0"/>
        </a:spcAft>
        <a:buClr>
          <a:srgbClr val="FFFFCC"/>
        </a:buClr>
        <a:buSzPct val="100000"/>
        <a:buFont typeface="Tahoma" panose="020B0604030504040204" pitchFamily="34" charset="0"/>
        <a:defRPr sz="4400">
          <a:solidFill>
            <a:srgbClr val="FFFFCC"/>
          </a:solidFill>
          <a:effectLst>
            <a:outerShdw blurRad="38100" dist="38100" dir="2700000" algn="tl">
              <a:srgbClr val="000000"/>
            </a:outerShdw>
          </a:effectLst>
          <a:latin typeface="Tahoma" pitchFamily="32" charset="0"/>
          <a:ea typeface="Lucida Sans Unicode" panose="020B0602030504020204" pitchFamily="34" charset="0"/>
          <a:cs typeface="Lucida Sans Unicode" charset="0"/>
        </a:defRPr>
      </a:lvl3pPr>
      <a:lvl4pPr algn="ctr" defTabSz="449263" rtl="0" eaLnBrk="0" fontAlgn="base" hangingPunct="0">
        <a:spcBef>
          <a:spcPct val="0"/>
        </a:spcBef>
        <a:spcAft>
          <a:spcPct val="0"/>
        </a:spcAft>
        <a:buClr>
          <a:srgbClr val="FFFFCC"/>
        </a:buClr>
        <a:buSzPct val="100000"/>
        <a:buFont typeface="Tahoma" panose="020B0604030504040204" pitchFamily="34" charset="0"/>
        <a:defRPr sz="4400">
          <a:solidFill>
            <a:srgbClr val="FFFFCC"/>
          </a:solidFill>
          <a:effectLst>
            <a:outerShdw blurRad="38100" dist="38100" dir="2700000" algn="tl">
              <a:srgbClr val="000000"/>
            </a:outerShdw>
          </a:effectLst>
          <a:latin typeface="Tahoma" pitchFamily="32" charset="0"/>
          <a:ea typeface="Lucida Sans Unicode" panose="020B0602030504020204" pitchFamily="34" charset="0"/>
          <a:cs typeface="Lucida Sans Unicode" charset="0"/>
        </a:defRPr>
      </a:lvl4pPr>
      <a:lvl5pPr algn="ctr" defTabSz="449263" rtl="0" eaLnBrk="0" fontAlgn="base" hangingPunct="0">
        <a:spcBef>
          <a:spcPct val="0"/>
        </a:spcBef>
        <a:spcAft>
          <a:spcPct val="0"/>
        </a:spcAft>
        <a:buClr>
          <a:srgbClr val="FFFFCC"/>
        </a:buClr>
        <a:buSzPct val="100000"/>
        <a:buFont typeface="Tahoma" panose="020B0604030504040204" pitchFamily="34" charset="0"/>
        <a:defRPr sz="4400">
          <a:solidFill>
            <a:srgbClr val="FFFFCC"/>
          </a:solidFill>
          <a:effectLst>
            <a:outerShdw blurRad="38100" dist="38100" dir="2700000" algn="tl">
              <a:srgbClr val="000000"/>
            </a:outerShdw>
          </a:effectLst>
          <a:latin typeface="Tahoma" pitchFamily="32" charset="0"/>
          <a:ea typeface="Lucida Sans Unicode" panose="020B0602030504020204" pitchFamily="34" charset="0"/>
          <a:cs typeface="Lucida Sans Unicode" charset="0"/>
        </a:defRPr>
      </a:lvl5pPr>
      <a:lvl6pPr marL="457200" algn="ctr" defTabSz="449263" rtl="0" fontAlgn="base">
        <a:spcBef>
          <a:spcPct val="0"/>
        </a:spcBef>
        <a:spcAft>
          <a:spcPct val="0"/>
        </a:spcAft>
        <a:buClr>
          <a:srgbClr val="FFFFCC"/>
        </a:buClr>
        <a:buSzPct val="100000"/>
        <a:buFont typeface="Tahoma" pitchFamily="32" charset="0"/>
        <a:defRPr sz="4400">
          <a:solidFill>
            <a:srgbClr val="FFFFCC"/>
          </a:solidFill>
          <a:effectLst>
            <a:outerShdw blurRad="38100" dist="38100" dir="2700000" algn="tl">
              <a:srgbClr val="000000"/>
            </a:outerShdw>
          </a:effectLst>
          <a:latin typeface="Tahoma" pitchFamily="32" charset="0"/>
          <a:cs typeface="Lucida Sans Unicode" charset="0"/>
        </a:defRPr>
      </a:lvl6pPr>
      <a:lvl7pPr marL="914400" algn="ctr" defTabSz="449263" rtl="0" fontAlgn="base">
        <a:spcBef>
          <a:spcPct val="0"/>
        </a:spcBef>
        <a:spcAft>
          <a:spcPct val="0"/>
        </a:spcAft>
        <a:buClr>
          <a:srgbClr val="FFFFCC"/>
        </a:buClr>
        <a:buSzPct val="100000"/>
        <a:buFont typeface="Tahoma" pitchFamily="32" charset="0"/>
        <a:defRPr sz="4400">
          <a:solidFill>
            <a:srgbClr val="FFFFCC"/>
          </a:solidFill>
          <a:effectLst>
            <a:outerShdw blurRad="38100" dist="38100" dir="2700000" algn="tl">
              <a:srgbClr val="000000"/>
            </a:outerShdw>
          </a:effectLst>
          <a:latin typeface="Tahoma" pitchFamily="32" charset="0"/>
          <a:cs typeface="Lucida Sans Unicode" charset="0"/>
        </a:defRPr>
      </a:lvl7pPr>
      <a:lvl8pPr marL="1371600" algn="ctr" defTabSz="449263" rtl="0" fontAlgn="base">
        <a:spcBef>
          <a:spcPct val="0"/>
        </a:spcBef>
        <a:spcAft>
          <a:spcPct val="0"/>
        </a:spcAft>
        <a:buClr>
          <a:srgbClr val="FFFFCC"/>
        </a:buClr>
        <a:buSzPct val="100000"/>
        <a:buFont typeface="Tahoma" pitchFamily="32" charset="0"/>
        <a:defRPr sz="4400">
          <a:solidFill>
            <a:srgbClr val="FFFFCC"/>
          </a:solidFill>
          <a:effectLst>
            <a:outerShdw blurRad="38100" dist="38100" dir="2700000" algn="tl">
              <a:srgbClr val="000000"/>
            </a:outerShdw>
          </a:effectLst>
          <a:latin typeface="Tahoma" pitchFamily="32" charset="0"/>
          <a:cs typeface="Lucida Sans Unicode" charset="0"/>
        </a:defRPr>
      </a:lvl8pPr>
      <a:lvl9pPr marL="1828800" algn="ctr" defTabSz="449263" rtl="0" fontAlgn="base">
        <a:spcBef>
          <a:spcPct val="0"/>
        </a:spcBef>
        <a:spcAft>
          <a:spcPct val="0"/>
        </a:spcAft>
        <a:buClr>
          <a:srgbClr val="FFFFCC"/>
        </a:buClr>
        <a:buSzPct val="100000"/>
        <a:buFont typeface="Tahoma" pitchFamily="32" charset="0"/>
        <a:defRPr sz="4400">
          <a:solidFill>
            <a:srgbClr val="FFFFCC"/>
          </a:solidFill>
          <a:effectLst>
            <a:outerShdw blurRad="38100" dist="38100" dir="2700000" algn="tl">
              <a:srgbClr val="000000"/>
            </a:outerShdw>
          </a:effectLst>
          <a:latin typeface="Tahoma" pitchFamily="32" charset="0"/>
          <a:cs typeface="Lucida Sans Unicode" charset="0"/>
        </a:defRPr>
      </a:lvl9pPr>
    </p:titleStyle>
    <p:bodyStyle>
      <a:lvl1pPr marL="333375" indent="-333375" algn="l" defTabSz="449263" rtl="0" eaLnBrk="0" fontAlgn="base" hangingPunct="0">
        <a:spcBef>
          <a:spcPts val="800"/>
        </a:spcBef>
        <a:spcAft>
          <a:spcPct val="0"/>
        </a:spcAft>
        <a:buClr>
          <a:srgbClr val="FFCC66"/>
        </a:buClr>
        <a:buSzPct val="80000"/>
        <a:buFont typeface="Wingdings" panose="05000000000000000000" pitchFamily="2" charset="2"/>
        <a:buChar char=""/>
        <a:defRPr sz="3200">
          <a:solidFill>
            <a:srgbClr val="FFFFFF"/>
          </a:solidFill>
          <a:effectLst>
            <a:outerShdw blurRad="38100" dist="38100" dir="2700000" algn="tl">
              <a:srgbClr val="000000"/>
            </a:outerShdw>
          </a:effectLst>
          <a:latin typeface="+mn-lt"/>
          <a:ea typeface="Lucida Sans Unicode" panose="020B0602030504020204" pitchFamily="34" charset="0"/>
          <a:cs typeface="+mn-cs"/>
        </a:defRPr>
      </a:lvl1pPr>
      <a:lvl2pPr marL="733425" indent="-276225" algn="l" defTabSz="449263" rtl="0" eaLnBrk="0" fontAlgn="base" hangingPunct="0">
        <a:spcBef>
          <a:spcPts val="700"/>
        </a:spcBef>
        <a:spcAft>
          <a:spcPct val="0"/>
        </a:spcAft>
        <a:buClr>
          <a:srgbClr val="FFFFFF"/>
        </a:buClr>
        <a:buSzPct val="100000"/>
        <a:buFont typeface="Tahoma" panose="020B0604030504040204" pitchFamily="34" charset="0"/>
        <a:buChar char="–"/>
        <a:defRPr sz="2800">
          <a:solidFill>
            <a:srgbClr val="FFFFFF"/>
          </a:solidFill>
          <a:effectLst>
            <a:outerShdw blurRad="38100" dist="38100" dir="2700000" algn="tl">
              <a:srgbClr val="000000"/>
            </a:outerShdw>
          </a:effectLst>
          <a:latin typeface="+mn-lt"/>
          <a:ea typeface="Lucida Sans Unicode" panose="020B0602030504020204" pitchFamily="34" charset="0"/>
          <a:cs typeface="+mn-cs"/>
        </a:defRPr>
      </a:lvl2pPr>
      <a:lvl3pPr marL="1143000" indent="-228600" algn="l" defTabSz="449263" rtl="0" eaLnBrk="0" fontAlgn="base" hangingPunct="0">
        <a:spcBef>
          <a:spcPts val="600"/>
        </a:spcBef>
        <a:spcAft>
          <a:spcPct val="0"/>
        </a:spcAft>
        <a:buClr>
          <a:srgbClr val="FFCC66"/>
        </a:buClr>
        <a:buSzPct val="100000"/>
        <a:buFont typeface="Wingdings" panose="05000000000000000000" pitchFamily="2" charset="2"/>
        <a:buChar char=""/>
        <a:defRPr sz="2400">
          <a:solidFill>
            <a:srgbClr val="FFFFFF"/>
          </a:solidFill>
          <a:effectLst>
            <a:outerShdw blurRad="38100" dist="38100" dir="2700000" algn="tl">
              <a:srgbClr val="000000"/>
            </a:outerShdw>
          </a:effectLst>
          <a:latin typeface="+mn-lt"/>
          <a:ea typeface="Lucida Sans Unicode" panose="020B0602030504020204" pitchFamily="34" charset="0"/>
          <a:cs typeface="+mn-cs"/>
        </a:defRPr>
      </a:lvl3pPr>
      <a:lvl4pPr marL="1600200" indent="-228600" algn="l" defTabSz="449263" rtl="0" eaLnBrk="0" fontAlgn="base" hangingPunct="0">
        <a:spcBef>
          <a:spcPts val="500"/>
        </a:spcBef>
        <a:spcAft>
          <a:spcPct val="0"/>
        </a:spcAft>
        <a:buClr>
          <a:srgbClr val="FFFFFF"/>
        </a:buClr>
        <a:buSzPct val="100000"/>
        <a:buFont typeface="Tahoma" panose="020B0604030504040204" pitchFamily="34" charset="0"/>
        <a:buChar char="–"/>
        <a:defRPr sz="2000">
          <a:solidFill>
            <a:srgbClr val="FFFFFF"/>
          </a:solidFill>
          <a:effectLst>
            <a:outerShdw blurRad="38100" dist="38100" dir="2700000" algn="tl">
              <a:srgbClr val="000000"/>
            </a:outerShdw>
          </a:effectLst>
          <a:latin typeface="+mn-lt"/>
          <a:ea typeface="Lucida Sans Unicode" panose="020B0602030504020204" pitchFamily="34" charset="0"/>
          <a:cs typeface="+mn-cs"/>
        </a:defRPr>
      </a:lvl4pPr>
      <a:lvl5pPr marL="2057400" indent="-228600" algn="l" defTabSz="449263" rtl="0" eaLnBrk="0" fontAlgn="base" hangingPunct="0">
        <a:spcBef>
          <a:spcPts val="500"/>
        </a:spcBef>
        <a:spcAft>
          <a:spcPct val="0"/>
        </a:spcAft>
        <a:buClr>
          <a:srgbClr val="FFFFFF"/>
        </a:buClr>
        <a:buSzPct val="100000"/>
        <a:buFont typeface="Wingdings" panose="05000000000000000000" pitchFamily="2" charset="2"/>
        <a:buChar char=""/>
        <a:defRPr sz="2000">
          <a:solidFill>
            <a:srgbClr val="FFFFFF"/>
          </a:solidFill>
          <a:effectLst>
            <a:outerShdw blurRad="38100" dist="38100" dir="2700000" algn="tl">
              <a:srgbClr val="000000"/>
            </a:outerShdw>
          </a:effectLst>
          <a:latin typeface="+mn-lt"/>
          <a:ea typeface="Lucida Sans Unicode" panose="020B0602030504020204" pitchFamily="34" charset="0"/>
          <a:cs typeface="+mn-cs"/>
        </a:defRPr>
      </a:lvl5pPr>
      <a:lvl6pPr marL="2514600" indent="-228600" algn="l" defTabSz="449263" rtl="0" fontAlgn="base">
        <a:spcBef>
          <a:spcPts val="500"/>
        </a:spcBef>
        <a:spcAft>
          <a:spcPct val="0"/>
        </a:spcAft>
        <a:buClr>
          <a:srgbClr val="FFFFFF"/>
        </a:buClr>
        <a:buSzPct val="100000"/>
        <a:buFont typeface="Wingdings" charset="2"/>
        <a:buChar char=""/>
        <a:defRPr sz="2000">
          <a:solidFill>
            <a:srgbClr val="FFFFFF"/>
          </a:solidFill>
          <a:effectLst>
            <a:outerShdw blurRad="38100" dist="38100" dir="2700000" algn="tl">
              <a:srgbClr val="000000"/>
            </a:outerShdw>
          </a:effectLst>
          <a:latin typeface="+mn-lt"/>
          <a:cs typeface="+mn-cs"/>
        </a:defRPr>
      </a:lvl6pPr>
      <a:lvl7pPr marL="2971800" indent="-228600" algn="l" defTabSz="449263" rtl="0" fontAlgn="base">
        <a:spcBef>
          <a:spcPts val="500"/>
        </a:spcBef>
        <a:spcAft>
          <a:spcPct val="0"/>
        </a:spcAft>
        <a:buClr>
          <a:srgbClr val="FFFFFF"/>
        </a:buClr>
        <a:buSzPct val="100000"/>
        <a:buFont typeface="Wingdings" charset="2"/>
        <a:buChar char=""/>
        <a:defRPr sz="2000">
          <a:solidFill>
            <a:srgbClr val="FFFFFF"/>
          </a:solidFill>
          <a:effectLst>
            <a:outerShdw blurRad="38100" dist="38100" dir="2700000" algn="tl">
              <a:srgbClr val="000000"/>
            </a:outerShdw>
          </a:effectLst>
          <a:latin typeface="+mn-lt"/>
          <a:cs typeface="+mn-cs"/>
        </a:defRPr>
      </a:lvl7pPr>
      <a:lvl8pPr marL="3429000" indent="-228600" algn="l" defTabSz="449263" rtl="0" fontAlgn="base">
        <a:spcBef>
          <a:spcPts val="500"/>
        </a:spcBef>
        <a:spcAft>
          <a:spcPct val="0"/>
        </a:spcAft>
        <a:buClr>
          <a:srgbClr val="FFFFFF"/>
        </a:buClr>
        <a:buSzPct val="100000"/>
        <a:buFont typeface="Wingdings" charset="2"/>
        <a:buChar char=""/>
        <a:defRPr sz="2000">
          <a:solidFill>
            <a:srgbClr val="FFFFFF"/>
          </a:solidFill>
          <a:effectLst>
            <a:outerShdw blurRad="38100" dist="38100" dir="2700000" algn="tl">
              <a:srgbClr val="000000"/>
            </a:outerShdw>
          </a:effectLst>
          <a:latin typeface="+mn-lt"/>
          <a:cs typeface="+mn-cs"/>
        </a:defRPr>
      </a:lvl8pPr>
      <a:lvl9pPr marL="3886200" indent="-228600" algn="l" defTabSz="449263" rtl="0" fontAlgn="base">
        <a:spcBef>
          <a:spcPts val="500"/>
        </a:spcBef>
        <a:spcAft>
          <a:spcPct val="0"/>
        </a:spcAft>
        <a:buClr>
          <a:srgbClr val="FFFFFF"/>
        </a:buClr>
        <a:buSzPct val="100000"/>
        <a:buFont typeface="Wingdings" charset="2"/>
        <a:buChar char=""/>
        <a:defRPr sz="2000">
          <a:solidFill>
            <a:srgbClr val="FFFFFF"/>
          </a:solidFill>
          <a:effectLst>
            <a:outerShdw blurRad="38100" dist="38100" dir="2700000" algn="tl">
              <a:srgbClr val="000000"/>
            </a:outerShdw>
          </a:effectLst>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720000"/>
        </a:solidFill>
        <a:effectLst/>
      </p:bgPr>
    </p:bg>
    <p:spTree>
      <p:nvGrpSpPr>
        <p:cNvPr id="1" name=""/>
        <p:cNvGrpSpPr/>
        <p:nvPr/>
      </p:nvGrpSpPr>
      <p:grpSpPr>
        <a:xfrm>
          <a:off x="0" y="0"/>
          <a:ext cx="0" cy="0"/>
          <a:chOff x="0" y="0"/>
          <a:chExt cx="0" cy="0"/>
        </a:xfrm>
      </p:grpSpPr>
      <p:grpSp>
        <p:nvGrpSpPr>
          <p:cNvPr id="2050" name="Group 1"/>
          <p:cNvGrpSpPr>
            <a:grpSpLocks/>
          </p:cNvGrpSpPr>
          <p:nvPr/>
        </p:nvGrpSpPr>
        <p:grpSpPr bwMode="auto">
          <a:xfrm>
            <a:off x="0" y="0"/>
            <a:ext cx="8456613" cy="5942013"/>
            <a:chOff x="0" y="0"/>
            <a:chExt cx="5327" cy="3743"/>
          </a:xfrm>
        </p:grpSpPr>
        <p:sp>
          <p:nvSpPr>
            <p:cNvPr id="2" name="Freeform 2"/>
            <p:cNvSpPr>
              <a:spLocks noChangeArrowheads="1"/>
            </p:cNvSpPr>
            <p:nvPr/>
          </p:nvSpPr>
          <p:spPr bwMode="auto">
            <a:xfrm>
              <a:off x="0" y="1440"/>
              <a:ext cx="5155" cy="2304"/>
            </a:xfrm>
            <a:custGeom>
              <a:avLst/>
              <a:gdLst>
                <a:gd name="T0" fmla="*/ 5154 w 5155"/>
                <a:gd name="T1" fmla="*/ 1769 h 2304"/>
                <a:gd name="T2" fmla="*/ 0 w 5155"/>
                <a:gd name="T3" fmla="*/ 2304 h 2304"/>
                <a:gd name="T4" fmla="*/ 0 w 5155"/>
                <a:gd name="T5" fmla="*/ 1252 h 2304"/>
                <a:gd name="T6" fmla="*/ 5155 w 5155"/>
                <a:gd name="T7" fmla="*/ 0 h 2304"/>
                <a:gd name="T8" fmla="*/ 5155 w 5155"/>
                <a:gd name="T9" fmla="*/ 1416 h 2304"/>
                <a:gd name="T10" fmla="*/ 5154 w 5155"/>
                <a:gd name="T11" fmla="*/ 1769 h 230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155" h="2304">
                  <a:moveTo>
                    <a:pt x="5154" y="1769"/>
                  </a:moveTo>
                  <a:lnTo>
                    <a:pt x="0" y="2304"/>
                  </a:lnTo>
                  <a:lnTo>
                    <a:pt x="0" y="1252"/>
                  </a:lnTo>
                  <a:lnTo>
                    <a:pt x="5155" y="0"/>
                  </a:lnTo>
                  <a:lnTo>
                    <a:pt x="5155" y="1416"/>
                  </a:lnTo>
                  <a:lnTo>
                    <a:pt x="5154" y="1769"/>
                  </a:lnTo>
                  <a:close/>
                </a:path>
              </a:pathLst>
            </a:custGeom>
            <a:gradFill rotWithShape="0">
              <a:gsLst>
                <a:gs pos="0">
                  <a:srgbClr val="600000"/>
                </a:gs>
                <a:gs pos="100000">
                  <a:srgbClr val="7200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sp>
          <p:nvSpPr>
            <p:cNvPr id="2057" name="Freeform 3"/>
            <p:cNvSpPr>
              <a:spLocks noChangeArrowheads="1"/>
            </p:cNvSpPr>
            <p:nvPr/>
          </p:nvSpPr>
          <p:spPr bwMode="auto">
            <a:xfrm>
              <a:off x="0" y="0"/>
              <a:ext cx="5328" cy="3689"/>
            </a:xfrm>
            <a:custGeom>
              <a:avLst/>
              <a:gdLst>
                <a:gd name="T0" fmla="*/ 5311 w 5328"/>
                <a:gd name="T1" fmla="*/ 3209 h 3689"/>
                <a:gd name="T2" fmla="*/ 0 w 5328"/>
                <a:gd name="T3" fmla="*/ 3689 h 3689"/>
                <a:gd name="T4" fmla="*/ 0 w 5328"/>
                <a:gd name="T5" fmla="*/ 9 h 3689"/>
                <a:gd name="T6" fmla="*/ 5328 w 5328"/>
                <a:gd name="T7" fmla="*/ 0 h 3689"/>
                <a:gd name="T8" fmla="*/ 5311 w 5328"/>
                <a:gd name="T9" fmla="*/ 3209 h 36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28" h="3689">
                  <a:moveTo>
                    <a:pt x="5311" y="3209"/>
                  </a:moveTo>
                  <a:lnTo>
                    <a:pt x="0" y="3689"/>
                  </a:lnTo>
                  <a:lnTo>
                    <a:pt x="0" y="9"/>
                  </a:lnTo>
                  <a:lnTo>
                    <a:pt x="5328" y="0"/>
                  </a:lnTo>
                  <a:lnTo>
                    <a:pt x="5311" y="3209"/>
                  </a:lnTo>
                  <a:close/>
                </a:path>
              </a:pathLst>
            </a:custGeom>
            <a:gradFill rotWithShape="0">
              <a:gsLst>
                <a:gs pos="0">
                  <a:srgbClr val="8C0000"/>
                </a:gs>
                <a:gs pos="100000">
                  <a:srgbClr val="7200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cs-CZ"/>
            </a:p>
          </p:txBody>
        </p:sp>
      </p:grpSp>
      <p:sp>
        <p:nvSpPr>
          <p:cNvPr id="2052" name="Rectangle 4"/>
          <p:cNvSpPr>
            <a:spLocks noGrp="1" noChangeArrowheads="1"/>
          </p:cNvSpPr>
          <p:nvPr>
            <p:ph type="dt"/>
          </p:nvPr>
        </p:nvSpPr>
        <p:spPr bwMode="auto">
          <a:xfrm>
            <a:off x="457200" y="6248400"/>
            <a:ext cx="21240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buFont typeface="Tahoma" pitchFamily="32" charset="0"/>
              <a:buNone/>
              <a:tabLst>
                <a:tab pos="723900" algn="l"/>
                <a:tab pos="1447800" algn="l"/>
              </a:tabLst>
              <a:defRPr sz="1200">
                <a:solidFill>
                  <a:srgbClr val="FFFFFF"/>
                </a:solidFill>
                <a:effectLst>
                  <a:outerShdw blurRad="38100" dist="38100" dir="2700000" algn="tl">
                    <a:srgbClr val="000000"/>
                  </a:outerShdw>
                </a:effectLst>
                <a:latin typeface="+mn-lt"/>
                <a:ea typeface="+mn-ea"/>
                <a:cs typeface="Lucida Sans Unicode" charset="0"/>
              </a:defRPr>
            </a:lvl1pPr>
          </a:lstStyle>
          <a:p>
            <a:pPr>
              <a:defRPr/>
            </a:pPr>
            <a:endParaRPr lang="cs-CZ"/>
          </a:p>
        </p:txBody>
      </p:sp>
      <p:sp>
        <p:nvSpPr>
          <p:cNvPr id="2053" name="Rectangle 5"/>
          <p:cNvSpPr>
            <a:spLocks noGrp="1" noChangeArrowheads="1"/>
          </p:cNvSpPr>
          <p:nvPr>
            <p:ph type="ftr"/>
          </p:nvPr>
        </p:nvSpPr>
        <p:spPr bwMode="auto">
          <a:xfrm>
            <a:off x="3124200" y="6248400"/>
            <a:ext cx="28860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ctr">
              <a:buFont typeface="Tahoma" pitchFamily="32" charset="0"/>
              <a:buNone/>
              <a:tabLst>
                <a:tab pos="723900" algn="l"/>
                <a:tab pos="1447800" algn="l"/>
                <a:tab pos="2171700" algn="l"/>
              </a:tabLst>
              <a:defRPr sz="1200">
                <a:solidFill>
                  <a:srgbClr val="FFFFFF"/>
                </a:solidFill>
                <a:effectLst>
                  <a:outerShdw blurRad="38100" dist="38100" dir="2700000" algn="tl">
                    <a:srgbClr val="000000"/>
                  </a:outerShdw>
                </a:effectLst>
                <a:latin typeface="+mn-lt"/>
                <a:ea typeface="+mn-ea"/>
                <a:cs typeface="Lucida Sans Unicode" charset="0"/>
              </a:defRPr>
            </a:lvl1pPr>
          </a:lstStyle>
          <a:p>
            <a:pPr>
              <a:defRPr/>
            </a:pPr>
            <a:endParaRPr lang="cs-CZ"/>
          </a:p>
        </p:txBody>
      </p:sp>
      <p:sp>
        <p:nvSpPr>
          <p:cNvPr id="2054" name="Rectangle 6"/>
          <p:cNvSpPr>
            <a:spLocks noGrp="1" noChangeArrowheads="1"/>
          </p:cNvSpPr>
          <p:nvPr>
            <p:ph type="sldNum"/>
          </p:nvPr>
        </p:nvSpPr>
        <p:spPr bwMode="auto">
          <a:xfrm>
            <a:off x="6553200" y="6248400"/>
            <a:ext cx="21240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buFont typeface="Tahoma" panose="020B0604030504040204" pitchFamily="34" charset="0"/>
              <a:buNone/>
              <a:tabLst>
                <a:tab pos="723900" algn="l"/>
                <a:tab pos="1447800" algn="l"/>
              </a:tabLst>
              <a:defRPr sz="1200">
                <a:solidFill>
                  <a:srgbClr val="FFFFFF"/>
                </a:solidFill>
                <a:effectLst>
                  <a:outerShdw blurRad="38100" dist="38100" dir="2700000" algn="tl">
                    <a:srgbClr val="000000"/>
                  </a:outerShdw>
                </a:effectLst>
                <a:latin typeface="Tahoma" panose="020B0604030504040204" pitchFamily="34" charset="0"/>
              </a:defRPr>
            </a:lvl1pPr>
          </a:lstStyle>
          <a:p>
            <a:fld id="{050FD4E7-E90D-4297-87FE-B16571788A6A}" type="slidenum">
              <a:rPr lang="cs-CZ" altLang="cs-CZ"/>
              <a:pPr/>
              <a:t>‹#›</a:t>
            </a:fld>
            <a:endParaRPr lang="cs-CZ" altLang="cs-CZ"/>
          </a:p>
        </p:txBody>
      </p:sp>
      <p:sp>
        <p:nvSpPr>
          <p:cNvPr id="2055" name="Rectangle 7"/>
          <p:cNvSpPr>
            <a:spLocks noGrp="1" noChangeArrowheads="1"/>
          </p:cNvSpPr>
          <p:nvPr>
            <p:ph type="title"/>
          </p:nvPr>
        </p:nvSpPr>
        <p:spPr bwMode="auto">
          <a:xfrm>
            <a:off x="685800" y="1766888"/>
            <a:ext cx="7762875" cy="172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1" compatLnSpc="1">
            <a:prstTxWarp prst="textNoShape">
              <a:avLst/>
            </a:prstTxWarp>
          </a:bodyPr>
          <a:lstStyle/>
          <a:p>
            <a:pPr lvl="0"/>
            <a:r>
              <a:rPr lang="en-GB" altLang="cs-CZ" smtClean="0"/>
              <a:t>Klepněte pro úpravu formátu titulního textu</a:t>
            </a:r>
          </a:p>
        </p:txBody>
      </p:sp>
      <p:sp>
        <p:nvSpPr>
          <p:cNvPr id="2056" name="Rectangle 8"/>
          <p:cNvSpPr>
            <a:spLocks noGrp="1" noChangeArrowheads="1"/>
          </p:cNvSpPr>
          <p:nvPr>
            <p:ph type="body" idx="1"/>
          </p:nvPr>
        </p:nvSpPr>
        <p:spPr bwMode="auto">
          <a:xfrm>
            <a:off x="457200" y="1604963"/>
            <a:ext cx="8220075" cy="4516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cs-CZ" smtClean="0"/>
              <a:t>Klepněte pro úpravu formátu textu osnovy</a:t>
            </a:r>
          </a:p>
          <a:p>
            <a:pPr lvl="1"/>
            <a:r>
              <a:rPr lang="en-GB" altLang="cs-CZ" smtClean="0"/>
              <a:t>Druhá úroveň</a:t>
            </a:r>
          </a:p>
          <a:p>
            <a:pPr lvl="2"/>
            <a:r>
              <a:rPr lang="en-GB" altLang="cs-CZ" smtClean="0"/>
              <a:t>Třetí úroveň</a:t>
            </a:r>
          </a:p>
          <a:p>
            <a:pPr lvl="3"/>
            <a:r>
              <a:rPr lang="en-GB" altLang="cs-CZ" smtClean="0"/>
              <a:t>Čtvrtá úroveň osnovy</a:t>
            </a:r>
          </a:p>
          <a:p>
            <a:pPr lvl="4"/>
            <a:r>
              <a:rPr lang="en-GB" altLang="cs-CZ" smtClean="0"/>
              <a:t>Pátá úroveň osnovy</a:t>
            </a:r>
          </a:p>
          <a:p>
            <a:pPr lvl="4"/>
            <a:r>
              <a:rPr lang="en-GB" altLang="cs-CZ" smtClean="0"/>
              <a:t>Šestá úroveň</a:t>
            </a:r>
          </a:p>
          <a:p>
            <a:pPr lvl="4"/>
            <a:r>
              <a:rPr lang="en-GB" altLang="cs-CZ" smtClean="0"/>
              <a:t>Sedmá úroveň</a:t>
            </a:r>
          </a:p>
          <a:p>
            <a:pPr lvl="4"/>
            <a:r>
              <a:rPr lang="en-GB" altLang="cs-CZ" smtClean="0"/>
              <a:t>Osmá úroveň textu</a:t>
            </a:r>
          </a:p>
          <a:p>
            <a:pPr lvl="4"/>
            <a:r>
              <a:rPr lang="en-GB" altLang="cs-CZ" smtClean="0"/>
              <a:t>Devátá úroveň</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49263" rtl="0" eaLnBrk="0" fontAlgn="base" hangingPunct="0">
        <a:spcBef>
          <a:spcPct val="0"/>
        </a:spcBef>
        <a:spcAft>
          <a:spcPct val="0"/>
        </a:spcAft>
        <a:buClr>
          <a:srgbClr val="FFFFCC"/>
        </a:buClr>
        <a:buSzPct val="100000"/>
        <a:buFont typeface="Tahoma" panose="020B0604030504040204" pitchFamily="34" charset="0"/>
        <a:defRPr sz="4400">
          <a:solidFill>
            <a:srgbClr val="FFFFCC"/>
          </a:solidFill>
          <a:effectLst>
            <a:outerShdw blurRad="38100" dist="38100" dir="2700000" algn="tl">
              <a:srgbClr val="000000"/>
            </a:outerShdw>
          </a:effectLst>
          <a:latin typeface="+mj-lt"/>
          <a:ea typeface="Lucida Sans Unicode" panose="020B0602030504020204" pitchFamily="34" charset="0"/>
          <a:cs typeface="+mj-cs"/>
        </a:defRPr>
      </a:lvl1pPr>
      <a:lvl2pPr algn="ctr" defTabSz="449263" rtl="0" eaLnBrk="0" fontAlgn="base" hangingPunct="0">
        <a:spcBef>
          <a:spcPct val="0"/>
        </a:spcBef>
        <a:spcAft>
          <a:spcPct val="0"/>
        </a:spcAft>
        <a:buClr>
          <a:srgbClr val="FFFFCC"/>
        </a:buClr>
        <a:buSzPct val="100000"/>
        <a:buFont typeface="Tahoma" panose="020B0604030504040204" pitchFamily="34" charset="0"/>
        <a:defRPr sz="4400">
          <a:solidFill>
            <a:srgbClr val="FFFFCC"/>
          </a:solidFill>
          <a:effectLst>
            <a:outerShdw blurRad="38100" dist="38100" dir="2700000" algn="tl">
              <a:srgbClr val="000000"/>
            </a:outerShdw>
          </a:effectLst>
          <a:latin typeface="Tahoma" pitchFamily="32" charset="0"/>
          <a:ea typeface="Lucida Sans Unicode" panose="020B0602030504020204" pitchFamily="34" charset="0"/>
          <a:cs typeface="Lucida Sans Unicode" charset="0"/>
        </a:defRPr>
      </a:lvl2pPr>
      <a:lvl3pPr algn="ctr" defTabSz="449263" rtl="0" eaLnBrk="0" fontAlgn="base" hangingPunct="0">
        <a:spcBef>
          <a:spcPct val="0"/>
        </a:spcBef>
        <a:spcAft>
          <a:spcPct val="0"/>
        </a:spcAft>
        <a:buClr>
          <a:srgbClr val="FFFFCC"/>
        </a:buClr>
        <a:buSzPct val="100000"/>
        <a:buFont typeface="Tahoma" panose="020B0604030504040204" pitchFamily="34" charset="0"/>
        <a:defRPr sz="4400">
          <a:solidFill>
            <a:srgbClr val="FFFFCC"/>
          </a:solidFill>
          <a:effectLst>
            <a:outerShdw blurRad="38100" dist="38100" dir="2700000" algn="tl">
              <a:srgbClr val="000000"/>
            </a:outerShdw>
          </a:effectLst>
          <a:latin typeface="Tahoma" pitchFamily="32" charset="0"/>
          <a:ea typeface="Lucida Sans Unicode" panose="020B0602030504020204" pitchFamily="34" charset="0"/>
          <a:cs typeface="Lucida Sans Unicode" charset="0"/>
        </a:defRPr>
      </a:lvl3pPr>
      <a:lvl4pPr algn="ctr" defTabSz="449263" rtl="0" eaLnBrk="0" fontAlgn="base" hangingPunct="0">
        <a:spcBef>
          <a:spcPct val="0"/>
        </a:spcBef>
        <a:spcAft>
          <a:spcPct val="0"/>
        </a:spcAft>
        <a:buClr>
          <a:srgbClr val="FFFFCC"/>
        </a:buClr>
        <a:buSzPct val="100000"/>
        <a:buFont typeface="Tahoma" panose="020B0604030504040204" pitchFamily="34" charset="0"/>
        <a:defRPr sz="4400">
          <a:solidFill>
            <a:srgbClr val="FFFFCC"/>
          </a:solidFill>
          <a:effectLst>
            <a:outerShdw blurRad="38100" dist="38100" dir="2700000" algn="tl">
              <a:srgbClr val="000000"/>
            </a:outerShdw>
          </a:effectLst>
          <a:latin typeface="Tahoma" pitchFamily="32" charset="0"/>
          <a:ea typeface="Lucida Sans Unicode" panose="020B0602030504020204" pitchFamily="34" charset="0"/>
          <a:cs typeface="Lucida Sans Unicode" charset="0"/>
        </a:defRPr>
      </a:lvl4pPr>
      <a:lvl5pPr algn="ctr" defTabSz="449263" rtl="0" eaLnBrk="0" fontAlgn="base" hangingPunct="0">
        <a:spcBef>
          <a:spcPct val="0"/>
        </a:spcBef>
        <a:spcAft>
          <a:spcPct val="0"/>
        </a:spcAft>
        <a:buClr>
          <a:srgbClr val="FFFFCC"/>
        </a:buClr>
        <a:buSzPct val="100000"/>
        <a:buFont typeface="Tahoma" panose="020B0604030504040204" pitchFamily="34" charset="0"/>
        <a:defRPr sz="4400">
          <a:solidFill>
            <a:srgbClr val="FFFFCC"/>
          </a:solidFill>
          <a:effectLst>
            <a:outerShdw blurRad="38100" dist="38100" dir="2700000" algn="tl">
              <a:srgbClr val="000000"/>
            </a:outerShdw>
          </a:effectLst>
          <a:latin typeface="Tahoma" pitchFamily="32" charset="0"/>
          <a:ea typeface="Lucida Sans Unicode" panose="020B0602030504020204" pitchFamily="34" charset="0"/>
          <a:cs typeface="Lucida Sans Unicode" charset="0"/>
        </a:defRPr>
      </a:lvl5pPr>
      <a:lvl6pPr marL="457200" algn="ctr" defTabSz="449263" rtl="0" fontAlgn="base">
        <a:spcBef>
          <a:spcPct val="0"/>
        </a:spcBef>
        <a:spcAft>
          <a:spcPct val="0"/>
        </a:spcAft>
        <a:buClr>
          <a:srgbClr val="FFFFCC"/>
        </a:buClr>
        <a:buSzPct val="100000"/>
        <a:buFont typeface="Tahoma" pitchFamily="32" charset="0"/>
        <a:defRPr sz="4400">
          <a:solidFill>
            <a:srgbClr val="FFFFCC"/>
          </a:solidFill>
          <a:effectLst>
            <a:outerShdw blurRad="38100" dist="38100" dir="2700000" algn="tl">
              <a:srgbClr val="000000"/>
            </a:outerShdw>
          </a:effectLst>
          <a:latin typeface="Tahoma" pitchFamily="32" charset="0"/>
          <a:cs typeface="Lucida Sans Unicode" charset="0"/>
        </a:defRPr>
      </a:lvl6pPr>
      <a:lvl7pPr marL="914400" algn="ctr" defTabSz="449263" rtl="0" fontAlgn="base">
        <a:spcBef>
          <a:spcPct val="0"/>
        </a:spcBef>
        <a:spcAft>
          <a:spcPct val="0"/>
        </a:spcAft>
        <a:buClr>
          <a:srgbClr val="FFFFCC"/>
        </a:buClr>
        <a:buSzPct val="100000"/>
        <a:buFont typeface="Tahoma" pitchFamily="32" charset="0"/>
        <a:defRPr sz="4400">
          <a:solidFill>
            <a:srgbClr val="FFFFCC"/>
          </a:solidFill>
          <a:effectLst>
            <a:outerShdw blurRad="38100" dist="38100" dir="2700000" algn="tl">
              <a:srgbClr val="000000"/>
            </a:outerShdw>
          </a:effectLst>
          <a:latin typeface="Tahoma" pitchFamily="32" charset="0"/>
          <a:cs typeface="Lucida Sans Unicode" charset="0"/>
        </a:defRPr>
      </a:lvl7pPr>
      <a:lvl8pPr marL="1371600" algn="ctr" defTabSz="449263" rtl="0" fontAlgn="base">
        <a:spcBef>
          <a:spcPct val="0"/>
        </a:spcBef>
        <a:spcAft>
          <a:spcPct val="0"/>
        </a:spcAft>
        <a:buClr>
          <a:srgbClr val="FFFFCC"/>
        </a:buClr>
        <a:buSzPct val="100000"/>
        <a:buFont typeface="Tahoma" pitchFamily="32" charset="0"/>
        <a:defRPr sz="4400">
          <a:solidFill>
            <a:srgbClr val="FFFFCC"/>
          </a:solidFill>
          <a:effectLst>
            <a:outerShdw blurRad="38100" dist="38100" dir="2700000" algn="tl">
              <a:srgbClr val="000000"/>
            </a:outerShdw>
          </a:effectLst>
          <a:latin typeface="Tahoma" pitchFamily="32" charset="0"/>
          <a:cs typeface="Lucida Sans Unicode" charset="0"/>
        </a:defRPr>
      </a:lvl8pPr>
      <a:lvl9pPr marL="1828800" algn="ctr" defTabSz="449263" rtl="0" fontAlgn="base">
        <a:spcBef>
          <a:spcPct val="0"/>
        </a:spcBef>
        <a:spcAft>
          <a:spcPct val="0"/>
        </a:spcAft>
        <a:buClr>
          <a:srgbClr val="FFFFCC"/>
        </a:buClr>
        <a:buSzPct val="100000"/>
        <a:buFont typeface="Tahoma" pitchFamily="32" charset="0"/>
        <a:defRPr sz="4400">
          <a:solidFill>
            <a:srgbClr val="FFFFCC"/>
          </a:solidFill>
          <a:effectLst>
            <a:outerShdw blurRad="38100" dist="38100" dir="2700000" algn="tl">
              <a:srgbClr val="000000"/>
            </a:outerShdw>
          </a:effectLst>
          <a:latin typeface="Tahoma" pitchFamily="32" charset="0"/>
          <a:cs typeface="Lucida Sans Unicode" charset="0"/>
        </a:defRPr>
      </a:lvl9pPr>
    </p:titleStyle>
    <p:bodyStyle>
      <a:lvl1pPr marL="333375" indent="-333375" algn="l" defTabSz="449263" rtl="0" eaLnBrk="0" fontAlgn="base" hangingPunct="0">
        <a:spcBef>
          <a:spcPts val="800"/>
        </a:spcBef>
        <a:spcAft>
          <a:spcPct val="0"/>
        </a:spcAft>
        <a:buClr>
          <a:srgbClr val="FFCC66"/>
        </a:buClr>
        <a:buSzPct val="80000"/>
        <a:buFont typeface="Wingdings" panose="05000000000000000000" pitchFamily="2" charset="2"/>
        <a:buChar char=""/>
        <a:defRPr sz="3200">
          <a:solidFill>
            <a:srgbClr val="FFFFFF"/>
          </a:solidFill>
          <a:effectLst>
            <a:outerShdw blurRad="38100" dist="38100" dir="2700000" algn="tl">
              <a:srgbClr val="000000"/>
            </a:outerShdw>
          </a:effectLst>
          <a:latin typeface="+mn-lt"/>
          <a:ea typeface="Lucida Sans Unicode" panose="020B0602030504020204" pitchFamily="34" charset="0"/>
          <a:cs typeface="+mn-cs"/>
        </a:defRPr>
      </a:lvl1pPr>
      <a:lvl2pPr marL="733425" indent="-276225" algn="l" defTabSz="449263" rtl="0" eaLnBrk="0" fontAlgn="base" hangingPunct="0">
        <a:spcBef>
          <a:spcPts val="700"/>
        </a:spcBef>
        <a:spcAft>
          <a:spcPct val="0"/>
        </a:spcAft>
        <a:buClr>
          <a:srgbClr val="FFFFFF"/>
        </a:buClr>
        <a:buSzPct val="100000"/>
        <a:buFont typeface="Tahoma" panose="020B0604030504040204" pitchFamily="34" charset="0"/>
        <a:buChar char="–"/>
        <a:defRPr sz="2800">
          <a:solidFill>
            <a:srgbClr val="FFFFFF"/>
          </a:solidFill>
          <a:effectLst>
            <a:outerShdw blurRad="38100" dist="38100" dir="2700000" algn="tl">
              <a:srgbClr val="000000"/>
            </a:outerShdw>
          </a:effectLst>
          <a:latin typeface="+mn-lt"/>
          <a:ea typeface="Lucida Sans Unicode" panose="020B0602030504020204" pitchFamily="34" charset="0"/>
          <a:cs typeface="+mn-cs"/>
        </a:defRPr>
      </a:lvl2pPr>
      <a:lvl3pPr marL="1143000" indent="-228600" algn="l" defTabSz="449263" rtl="0" eaLnBrk="0" fontAlgn="base" hangingPunct="0">
        <a:spcBef>
          <a:spcPts val="600"/>
        </a:spcBef>
        <a:spcAft>
          <a:spcPct val="0"/>
        </a:spcAft>
        <a:buClr>
          <a:srgbClr val="FFCC66"/>
        </a:buClr>
        <a:buSzPct val="100000"/>
        <a:buFont typeface="Wingdings" panose="05000000000000000000" pitchFamily="2" charset="2"/>
        <a:buChar char=""/>
        <a:defRPr sz="2400">
          <a:solidFill>
            <a:srgbClr val="FFFFFF"/>
          </a:solidFill>
          <a:effectLst>
            <a:outerShdw blurRad="38100" dist="38100" dir="2700000" algn="tl">
              <a:srgbClr val="000000"/>
            </a:outerShdw>
          </a:effectLst>
          <a:latin typeface="+mn-lt"/>
          <a:ea typeface="Lucida Sans Unicode" panose="020B0602030504020204" pitchFamily="34" charset="0"/>
          <a:cs typeface="+mn-cs"/>
        </a:defRPr>
      </a:lvl3pPr>
      <a:lvl4pPr marL="1600200" indent="-228600" algn="l" defTabSz="449263" rtl="0" eaLnBrk="0" fontAlgn="base" hangingPunct="0">
        <a:spcBef>
          <a:spcPts val="500"/>
        </a:spcBef>
        <a:spcAft>
          <a:spcPct val="0"/>
        </a:spcAft>
        <a:buClr>
          <a:srgbClr val="FFFFFF"/>
        </a:buClr>
        <a:buSzPct val="100000"/>
        <a:buFont typeface="Tahoma" panose="020B0604030504040204" pitchFamily="34" charset="0"/>
        <a:buChar char="–"/>
        <a:defRPr sz="2000">
          <a:solidFill>
            <a:srgbClr val="FFFFFF"/>
          </a:solidFill>
          <a:effectLst>
            <a:outerShdw blurRad="38100" dist="38100" dir="2700000" algn="tl">
              <a:srgbClr val="000000"/>
            </a:outerShdw>
          </a:effectLst>
          <a:latin typeface="+mn-lt"/>
          <a:ea typeface="Lucida Sans Unicode" panose="020B0602030504020204" pitchFamily="34" charset="0"/>
          <a:cs typeface="+mn-cs"/>
        </a:defRPr>
      </a:lvl4pPr>
      <a:lvl5pPr marL="2057400" indent="-228600" algn="l" defTabSz="449263" rtl="0" eaLnBrk="0" fontAlgn="base" hangingPunct="0">
        <a:spcBef>
          <a:spcPts val="500"/>
        </a:spcBef>
        <a:spcAft>
          <a:spcPct val="0"/>
        </a:spcAft>
        <a:buClr>
          <a:srgbClr val="FFFFFF"/>
        </a:buClr>
        <a:buSzPct val="100000"/>
        <a:buFont typeface="Wingdings" panose="05000000000000000000" pitchFamily="2" charset="2"/>
        <a:buChar char=""/>
        <a:defRPr sz="2000">
          <a:solidFill>
            <a:srgbClr val="FFFFFF"/>
          </a:solidFill>
          <a:effectLst>
            <a:outerShdw blurRad="38100" dist="38100" dir="2700000" algn="tl">
              <a:srgbClr val="000000"/>
            </a:outerShdw>
          </a:effectLst>
          <a:latin typeface="+mn-lt"/>
          <a:ea typeface="Lucida Sans Unicode" panose="020B0602030504020204" pitchFamily="34" charset="0"/>
          <a:cs typeface="+mn-cs"/>
        </a:defRPr>
      </a:lvl5pPr>
      <a:lvl6pPr marL="2514600" indent="-228600" algn="l" defTabSz="449263" rtl="0" fontAlgn="base">
        <a:spcBef>
          <a:spcPts val="500"/>
        </a:spcBef>
        <a:spcAft>
          <a:spcPct val="0"/>
        </a:spcAft>
        <a:buClr>
          <a:srgbClr val="FFFFFF"/>
        </a:buClr>
        <a:buSzPct val="100000"/>
        <a:buFont typeface="Wingdings" charset="2"/>
        <a:buChar char=""/>
        <a:defRPr sz="2000">
          <a:solidFill>
            <a:srgbClr val="FFFFFF"/>
          </a:solidFill>
          <a:effectLst>
            <a:outerShdw blurRad="38100" dist="38100" dir="2700000" algn="tl">
              <a:srgbClr val="000000"/>
            </a:outerShdw>
          </a:effectLst>
          <a:latin typeface="+mn-lt"/>
          <a:cs typeface="+mn-cs"/>
        </a:defRPr>
      </a:lvl6pPr>
      <a:lvl7pPr marL="2971800" indent="-228600" algn="l" defTabSz="449263" rtl="0" fontAlgn="base">
        <a:spcBef>
          <a:spcPts val="500"/>
        </a:spcBef>
        <a:spcAft>
          <a:spcPct val="0"/>
        </a:spcAft>
        <a:buClr>
          <a:srgbClr val="FFFFFF"/>
        </a:buClr>
        <a:buSzPct val="100000"/>
        <a:buFont typeface="Wingdings" charset="2"/>
        <a:buChar char=""/>
        <a:defRPr sz="2000">
          <a:solidFill>
            <a:srgbClr val="FFFFFF"/>
          </a:solidFill>
          <a:effectLst>
            <a:outerShdw blurRad="38100" dist="38100" dir="2700000" algn="tl">
              <a:srgbClr val="000000"/>
            </a:outerShdw>
          </a:effectLst>
          <a:latin typeface="+mn-lt"/>
          <a:cs typeface="+mn-cs"/>
        </a:defRPr>
      </a:lvl7pPr>
      <a:lvl8pPr marL="3429000" indent="-228600" algn="l" defTabSz="449263" rtl="0" fontAlgn="base">
        <a:spcBef>
          <a:spcPts val="500"/>
        </a:spcBef>
        <a:spcAft>
          <a:spcPct val="0"/>
        </a:spcAft>
        <a:buClr>
          <a:srgbClr val="FFFFFF"/>
        </a:buClr>
        <a:buSzPct val="100000"/>
        <a:buFont typeface="Wingdings" charset="2"/>
        <a:buChar char=""/>
        <a:defRPr sz="2000">
          <a:solidFill>
            <a:srgbClr val="FFFFFF"/>
          </a:solidFill>
          <a:effectLst>
            <a:outerShdw blurRad="38100" dist="38100" dir="2700000" algn="tl">
              <a:srgbClr val="000000"/>
            </a:outerShdw>
          </a:effectLst>
          <a:latin typeface="+mn-lt"/>
          <a:cs typeface="+mn-cs"/>
        </a:defRPr>
      </a:lvl8pPr>
      <a:lvl9pPr marL="3886200" indent="-228600" algn="l" defTabSz="449263" rtl="0" fontAlgn="base">
        <a:spcBef>
          <a:spcPts val="500"/>
        </a:spcBef>
        <a:spcAft>
          <a:spcPct val="0"/>
        </a:spcAft>
        <a:buClr>
          <a:srgbClr val="FFFFFF"/>
        </a:buClr>
        <a:buSzPct val="100000"/>
        <a:buFont typeface="Wingdings" charset="2"/>
        <a:buChar char=""/>
        <a:defRPr sz="2000">
          <a:solidFill>
            <a:srgbClr val="FFFFFF"/>
          </a:solidFill>
          <a:effectLst>
            <a:outerShdw blurRad="38100" dist="38100" dir="2700000" algn="tl">
              <a:srgbClr val="000000"/>
            </a:outerShdw>
          </a:effectLst>
          <a:latin typeface="+mn-lt"/>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hyperlink" Target="http://www.imdb.com/" TargetMode="Externa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go.arbo.bbelements.com/please/redirect/683/2/3/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csfd.cz/" TargetMode="External"/><Relationship Id="rId4" Type="http://schemas.openxmlformats.org/officeDocument/2006/relationships/hyperlink" Target="http://www.csfd.cz/film/944-lepsi-uz-to-nebude-as-good-as-it-gets/?text=13668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66750"/>
            <a:ext cx="7772400" cy="2836863"/>
          </a:xfrm>
        </p:spPr>
        <p:txBody>
          <a:bodyPr/>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4000" u="sng" dirty="0" smtClean="0">
                <a:ea typeface="+mj-ea"/>
              </a:rPr>
              <a:t>Psychologické charakteristiky filmových postav</a:t>
            </a:r>
            <a:r>
              <a:rPr lang="cs-CZ" sz="4000" dirty="0" smtClean="0">
                <a:ea typeface="+mj-ea"/>
              </a:rPr>
              <a:t> </a:t>
            </a:r>
          </a:p>
        </p:txBody>
      </p:sp>
      <p:sp>
        <p:nvSpPr>
          <p:cNvPr id="4098" name="Rectangle 2"/>
          <p:cNvSpPr>
            <a:spLocks noGrp="1" noChangeArrowheads="1"/>
          </p:cNvSpPr>
          <p:nvPr>
            <p:ph type="subTitle" idx="4294967295"/>
          </p:nvPr>
        </p:nvSpPr>
        <p:spPr>
          <a:xfrm>
            <a:off x="1371600" y="4149725"/>
            <a:ext cx="6400800" cy="1871663"/>
          </a:xfrm>
        </p:spPr>
        <p:txBody>
          <a:bodyPr lIns="90000" tIns="46800" rIns="90000" bIns="46800"/>
          <a:lstStyle/>
          <a:p>
            <a:pPr marL="0" indent="0" algn="ctr" eaLnBrk="1" hangingPunct="1">
              <a:spcBef>
                <a:spcPts val="500"/>
              </a:spcBef>
              <a:buFont typeface="Wingdings" panose="05000000000000000000"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800" smtClean="0"/>
              <a:t>Kateřina Bartošová</a:t>
            </a:r>
          </a:p>
          <a:p>
            <a:pPr marL="0" indent="0" algn="ctr" eaLnBrk="1" hangingPunct="1">
              <a:spcBef>
                <a:spcPts val="500"/>
              </a:spcBef>
              <a:buFont typeface="Wingdings" panose="05000000000000000000"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800" smtClean="0"/>
              <a:t>Markéta Kukaňová </a:t>
            </a:r>
          </a:p>
          <a:p>
            <a:pPr marL="0" indent="0" algn="ctr" eaLnBrk="1" hangingPunct="1">
              <a:spcBef>
                <a:spcPts val="500"/>
              </a:spcBef>
              <a:buFont typeface="Wingdings" panose="05000000000000000000" pitchFamily="2" charset="2"/>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800" smtClean="0"/>
              <a:t>Michal Čerňák</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t>Co vážně nechceme…</a:t>
            </a:r>
          </a:p>
        </p:txBody>
      </p:sp>
      <p:sp>
        <p:nvSpPr>
          <p:cNvPr id="12290" name="Rectangle 2"/>
          <p:cNvSpPr>
            <a:spLocks noGrp="1" noChangeArrowheads="1"/>
          </p:cNvSpPr>
          <p:nvPr>
            <p:ph type="body" idx="4294967295"/>
          </p:nvPr>
        </p:nvSpPr>
        <p:spPr>
          <a:xfrm>
            <a:off x="457200" y="1600200"/>
            <a:ext cx="4038600" cy="4495800"/>
          </a:xfrm>
        </p:spPr>
        <p:txBody>
          <a:bodyPr/>
          <a:lstStyle/>
          <a:p>
            <a:pPr eaLnBrk="1" hangingPunct="1">
              <a:lnSpc>
                <a:spcPct val="90000"/>
              </a:lnSpc>
              <a:spcBef>
                <a:spcPts val="5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000" smtClean="0"/>
              <a:t>New York City. Melvin Udall, a cranky, bigoted, obsessive-compulsive writer, finds his life turned upside down when neighboring gay artist Simon is hospitalized and his dog is entrusted to Melvin. In addition, Carol, the only waitress who will tolerate him, must leave work to care for her sick son, making it impossible for Melvin to eat breakfas</a:t>
            </a:r>
          </a:p>
          <a:p>
            <a:pPr eaLnBrk="1" hangingPunct="1">
              <a:lnSpc>
                <a:spcPct val="9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1400" smtClean="0"/>
              <a:t>(staženo z </a:t>
            </a:r>
            <a:r>
              <a:rPr lang="cs-CZ" altLang="cs-CZ" sz="1400" smtClean="0">
                <a:solidFill>
                  <a:srgbClr val="CCCCFF"/>
                </a:solidFill>
                <a:hlinkClick r:id="rId3"/>
              </a:rPr>
              <a:t>www.imdb.com</a:t>
            </a:r>
            <a:r>
              <a:rPr lang="cs-CZ" altLang="cs-CZ" sz="1400" smtClean="0"/>
              <a:t> )</a:t>
            </a:r>
            <a:r>
              <a:rPr lang="cs-CZ" altLang="cs-CZ" sz="2000" smtClean="0"/>
              <a:t> </a:t>
            </a:r>
          </a:p>
        </p:txBody>
      </p:sp>
      <p:sp>
        <p:nvSpPr>
          <p:cNvPr id="12291" name="Rectangle 3"/>
          <p:cNvSpPr>
            <a:spLocks noGrp="1" noChangeArrowheads="1"/>
          </p:cNvSpPr>
          <p:nvPr>
            <p:ph type="body" idx="4294967295"/>
          </p:nvPr>
        </p:nvSpPr>
        <p:spPr>
          <a:xfrm>
            <a:off x="4648200" y="1600200"/>
            <a:ext cx="4038600" cy="4495800"/>
          </a:xfrm>
        </p:spPr>
        <p:txBody>
          <a:bodyPr/>
          <a:lstStyle/>
          <a:p>
            <a:pPr eaLnBrk="1" hangingPunct="1">
              <a:lnSpc>
                <a:spcPct val="90000"/>
              </a:lnSpc>
              <a:spcBef>
                <a:spcPts val="5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000" smtClean="0"/>
              <a:t>New York, Melvin Udall, potrhlý, obsesivně kompulzivní spisovatel zjistí, že se jeho život obrátil vzhůru nohama poté co byl jeho soused, homosexuální umělec Simon odvezen do nemocnice a Melvinovi je svěřen do péče jeho malý pejsek. Bla bla bla bla bla bla bla bla bla bla bla bla bla bla bla bla bla bla bla bla bla bla bla bla bla bla bla bla bla bla bla bla bla bla  blaaaaaaaaaaaaaaaaaaaaaaaaaaaaaaaaaaaaaaaaaaaaaaaaaa</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t>Co vážně vážně moc nechceme</a:t>
            </a:r>
          </a:p>
        </p:txBody>
      </p:sp>
      <p:sp>
        <p:nvSpPr>
          <p:cNvPr id="13314" name="Rectangle 2"/>
          <p:cNvSpPr>
            <a:spLocks noGrp="1" noChangeArrowheads="1"/>
          </p:cNvSpPr>
          <p:nvPr>
            <p:ph type="body" idx="4294967295"/>
          </p:nvPr>
        </p:nvSpPr>
        <p:spPr>
          <a:xfrm>
            <a:off x="457200" y="1600200"/>
            <a:ext cx="8229600" cy="4495800"/>
          </a:xfrm>
        </p:spPr>
        <p:txBody>
          <a:bodyPr/>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Jmenuji se Alenka Nováková a film se mi moc líbil. Líbil se mi protože tam hraje hrozně hezký herec a tenhle herec se mi vždycky líbil. Už na střední. Líbil se mi tak moc, že se mi kvůli němu líbí i tenhle film, i když jinak by byl úplně strašný. No co se tam dělo si moc nepamatuju, protože jsem se pořád dívala na toho herce…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idx="4294967295"/>
          </p:nvPr>
        </p:nvSpPr>
        <p:spPr>
          <a:xfrm>
            <a:off x="457200" y="173038"/>
            <a:ext cx="8226425" cy="1344612"/>
          </a:xfrm>
        </p:spPr>
        <p:txBody>
          <a:bodyPr lIns="0" tIns="0" rIns="0" bIns="0"/>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t>Hodnocení – celkem 25 bodů</a:t>
            </a:r>
          </a:p>
        </p:txBody>
      </p:sp>
      <p:sp>
        <p:nvSpPr>
          <p:cNvPr id="14338" name="Rectangle 2"/>
          <p:cNvSpPr>
            <a:spLocks noGrp="1" noChangeArrowheads="1"/>
          </p:cNvSpPr>
          <p:nvPr>
            <p:ph type="body" idx="4294967295"/>
          </p:nvPr>
        </p:nvSpPr>
        <p:spPr>
          <a:xfrm>
            <a:off x="457200" y="1600200"/>
            <a:ext cx="8226425" cy="4403725"/>
          </a:xfrm>
        </p:spPr>
        <p:txBody>
          <a:bodyPr lIns="0" tIns="0" rIns="0" bIns="0"/>
          <a:lstStyle/>
          <a:p>
            <a:pPr eaLnBrk="1" hangingPunct="1">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mtClean="0">
                <a:ea typeface="+mn-ea"/>
              </a:rPr>
              <a:t>1) </a:t>
            </a:r>
            <a:r>
              <a:rPr lang="cs-CZ" u="sng" smtClean="0">
                <a:ea typeface="+mn-ea"/>
              </a:rPr>
              <a:t>Formální hledisko</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smtClean="0">
                <a:ea typeface="+mn-ea"/>
              </a:rPr>
              <a:t>úprava                                         			    1</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smtClean="0">
                <a:ea typeface="+mn-ea"/>
              </a:rPr>
              <a:t>gramatika											        2</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smtClean="0">
                <a:ea typeface="+mn-ea"/>
              </a:rPr>
              <a:t>citace                     									    3</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smtClean="0">
                <a:ea typeface="+mn-ea"/>
              </a:rPr>
              <a:t>literatura 			                                        2</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smtClean="0">
                <a:ea typeface="+mn-ea"/>
              </a:rPr>
              <a:t>Rozsah (2 normostrany)	                            2</a:t>
            </a:r>
          </a:p>
          <a:p>
            <a:pPr eaLnBrk="1" hangingPunct="1">
              <a:buClr>
                <a:srgbClr val="FFFFFF"/>
              </a:buClr>
              <a:buSzPct val="45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cs-CZ" sz="2800" smtClean="0">
                <a:ea typeface="+mn-ea"/>
              </a:rPr>
              <a:t>do 20 % citované zdroje            		            1</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Grp="1" noChangeArrowheads="1"/>
          </p:cNvSpPr>
          <p:nvPr>
            <p:ph type="title" idx="4294967295"/>
          </p:nvPr>
        </p:nvSpPr>
        <p:spPr>
          <a:xfrm>
            <a:off x="457200" y="306388"/>
            <a:ext cx="8226425" cy="1344612"/>
          </a:xfrm>
        </p:spPr>
        <p:txBody>
          <a:bodyPr lIns="0" tIns="0" rIns="0" bIns="0"/>
          <a:lstStyle/>
          <a:p>
            <a:pPr eaLnBrk="1" hangingPunct="1">
              <a:buFont typeface="Tahoma" pitchFamily="32" charset="0"/>
              <a:buNone/>
              <a:defRPr/>
            </a:pPr>
            <a:endParaRPr lang="cs-CZ" smtClean="0">
              <a:ea typeface="+mj-ea"/>
            </a:endParaRPr>
          </a:p>
        </p:txBody>
      </p:sp>
      <p:sp>
        <p:nvSpPr>
          <p:cNvPr id="15362" name="Rectangle 2"/>
          <p:cNvSpPr>
            <a:spLocks noGrp="1" noChangeArrowheads="1"/>
          </p:cNvSpPr>
          <p:nvPr>
            <p:ph type="body" idx="4294967295"/>
          </p:nvPr>
        </p:nvSpPr>
        <p:spPr>
          <a:xfrm>
            <a:off x="457200" y="1600200"/>
            <a:ext cx="8226425" cy="4403725"/>
          </a:xfrm>
        </p:spPr>
        <p:txBody>
          <a:bodyPr lIns="0" tIns="0" rIns="0" bIns="0"/>
          <a:lstStyle/>
          <a:p>
            <a:pPr eaLnBrk="1" hangingPunct="1"/>
            <a:r>
              <a:rPr lang="cs-CZ" altLang="cs-CZ" u="sng" smtClean="0"/>
              <a:t>Obsahové hledisko</a:t>
            </a:r>
            <a:r>
              <a:rPr lang="cs-CZ" altLang="cs-CZ" smtClean="0"/>
              <a:t>                                     </a:t>
            </a:r>
          </a:p>
          <a:p>
            <a:pPr eaLnBrk="1" hangingPunct="1">
              <a:buClr>
                <a:srgbClr val="FFFFFF"/>
              </a:buClr>
              <a:buSzPct val="45000"/>
              <a:buFont typeface="Wingdings" panose="05000000000000000000" pitchFamily="2" charset="2"/>
              <a:buChar char=""/>
            </a:pPr>
            <a:r>
              <a:rPr lang="cs-CZ" altLang="cs-CZ" sz="2800" smtClean="0"/>
              <a:t>systematičnost, smysluplnost 						4  </a:t>
            </a:r>
          </a:p>
          <a:p>
            <a:pPr eaLnBrk="1" hangingPunct="1">
              <a:buClr>
                <a:srgbClr val="FFFFFF"/>
              </a:buClr>
              <a:buSzPct val="45000"/>
              <a:buFont typeface="Wingdings" panose="05000000000000000000" pitchFamily="2" charset="2"/>
              <a:buChar char=""/>
            </a:pPr>
            <a:r>
              <a:rPr lang="cs-CZ" altLang="cs-CZ" sz="2800" smtClean="0"/>
              <a:t>hloubka myšlenek a zamyšlení                       5  </a:t>
            </a:r>
          </a:p>
          <a:p>
            <a:pPr eaLnBrk="1" hangingPunct="1">
              <a:buClr>
                <a:srgbClr val="FFFFFF"/>
              </a:buClr>
              <a:buSzPct val="45000"/>
              <a:buFont typeface="Wingdings" panose="05000000000000000000" pitchFamily="2" charset="2"/>
              <a:buChar char=""/>
            </a:pPr>
            <a:r>
              <a:rPr lang="cs-CZ" altLang="cs-CZ" sz="2800" smtClean="0"/>
              <a:t>teoretické zakotvení  							        5</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title" idx="4294967295"/>
          </p:nvPr>
        </p:nvSpPr>
        <p:spPr>
          <a:xfrm>
            <a:off x="457200" y="173038"/>
            <a:ext cx="8226425" cy="1344612"/>
          </a:xfrm>
        </p:spPr>
        <p:txBody>
          <a:bodyPr lIns="0" tIns="0" rIns="0" bIns="0"/>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Deadline </a:t>
            </a:r>
          </a:p>
        </p:txBody>
      </p:sp>
      <p:sp>
        <p:nvSpPr>
          <p:cNvPr id="16386" name="Rectangle 2"/>
          <p:cNvSpPr>
            <a:spLocks noGrp="1" noChangeArrowheads="1"/>
          </p:cNvSpPr>
          <p:nvPr>
            <p:ph type="body" idx="4294967295"/>
          </p:nvPr>
        </p:nvSpPr>
        <p:spPr>
          <a:xfrm>
            <a:off x="457200" y="1600200"/>
            <a:ext cx="8226425" cy="4403725"/>
          </a:xfrm>
        </p:spPr>
        <p:txBody>
          <a:bodyPr lIns="0" tIns="0" rIns="0" bIns="0"/>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dirty="0" smtClean="0"/>
              <a:t>Charakteristiku odevzdejte nejpozději do </a:t>
            </a:r>
            <a:r>
              <a:rPr lang="cs-CZ" altLang="cs-CZ" dirty="0" smtClean="0"/>
              <a:t>7.6.2015 </a:t>
            </a:r>
            <a:r>
              <a:rPr lang="cs-CZ" altLang="cs-CZ" dirty="0" smtClean="0"/>
              <a:t>do </a:t>
            </a:r>
            <a:r>
              <a:rPr lang="cs-CZ" altLang="cs-CZ" dirty="0" err="1" smtClean="0"/>
              <a:t>odevzdávárny</a:t>
            </a:r>
            <a:r>
              <a:rPr lang="cs-CZ" altLang="cs-CZ" dirty="0" smtClean="0"/>
              <a:t> v </a:t>
            </a:r>
            <a:r>
              <a:rPr lang="cs-CZ" altLang="cs-CZ" dirty="0" err="1" smtClean="0"/>
              <a:t>isu</a:t>
            </a:r>
            <a:r>
              <a:rPr lang="cs-CZ" altLang="cs-CZ" dirty="0" smtClean="0"/>
              <a:t>! </a:t>
            </a:r>
          </a:p>
        </p:txBody>
      </p:sp>
      <p:pic>
        <p:nvPicPr>
          <p:cNvPr id="1638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0338" y="3240088"/>
            <a:ext cx="3240087" cy="3060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idx="4294967295"/>
          </p:nvPr>
        </p:nvSpPr>
        <p:spPr>
          <a:xfrm>
            <a:off x="457200" y="173038"/>
            <a:ext cx="8226425" cy="1344612"/>
          </a:xfrm>
        </p:spPr>
        <p:txBody>
          <a:bodyPr lIns="0" tIns="0" rIns="0" bIns="0"/>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t>Zpětná vazba </a:t>
            </a:r>
          </a:p>
        </p:txBody>
      </p:sp>
      <p:sp>
        <p:nvSpPr>
          <p:cNvPr id="17410" name="Rectangle 2"/>
          <p:cNvSpPr>
            <a:spLocks noGrp="1" noChangeArrowheads="1"/>
          </p:cNvSpPr>
          <p:nvPr>
            <p:ph type="body" idx="4294967295"/>
          </p:nvPr>
        </p:nvSpPr>
        <p:spPr>
          <a:xfrm>
            <a:off x="457200" y="1600200"/>
            <a:ext cx="8226425" cy="4403725"/>
          </a:xfrm>
        </p:spPr>
        <p:txBody>
          <a:bodyPr lIns="0" tIns="0" rIns="0" bIns="0"/>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Vložíme do poznámkových bloků do konce zkouškového období                                                                                                 </a:t>
            </a:r>
          </a:p>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K úspěšnému ukončení předmětu  nutno získat </a:t>
            </a:r>
            <a:r>
              <a:rPr lang="cs-CZ" altLang="cs-CZ" b="1" smtClean="0"/>
              <a:t>35 b. / 50 b. </a:t>
            </a:r>
            <a:r>
              <a:rPr lang="cs-CZ" altLang="cs-CZ" smtClean="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hangingPunct="1"/>
            <a:r>
              <a:rPr lang="cs-CZ" altLang="cs-CZ" smtClean="0"/>
              <a:t>Proč?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idx="4294967295"/>
          </p:nvPr>
        </p:nvSpPr>
        <p:spPr>
          <a:xfrm>
            <a:off x="457200" y="274638"/>
            <a:ext cx="8229600" cy="1143000"/>
          </a:xfrm>
        </p:spPr>
        <p:txBody>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mtClean="0"/>
              <a:t>Požadavky na ukončení </a:t>
            </a:r>
          </a:p>
        </p:txBody>
      </p:sp>
      <p:sp>
        <p:nvSpPr>
          <p:cNvPr id="5122" name="Rectangle 2"/>
          <p:cNvSpPr>
            <a:spLocks noGrp="1" noChangeArrowheads="1"/>
          </p:cNvSpPr>
          <p:nvPr>
            <p:ph type="body" idx="4294967295"/>
          </p:nvPr>
        </p:nvSpPr>
        <p:spPr>
          <a:xfrm>
            <a:off x="411163" y="1439863"/>
            <a:ext cx="8408987" cy="8116887"/>
          </a:xfrm>
        </p:spPr>
        <p:txBody>
          <a:bodyPr/>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3600" u="sng" smtClean="0"/>
              <a:t>1) skupinový projekt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	</a:t>
            </a:r>
            <a:r>
              <a:rPr lang="cs-CZ" altLang="cs-CZ" sz="2400" smtClean="0"/>
              <a:t>- is – student - balíky témat</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400" smtClean="0"/>
              <a:t>	- vybrat si jeden film, ten si zapsat.</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400" smtClean="0"/>
              <a:t>   - podívat se na film před seminářem.</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400" smtClean="0"/>
              <a:t>   - připravit se na seminář.</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p>
          <a:p>
            <a:pPr lvl="1" eaLnBrk="1" hangingPunct="1">
              <a:buFont typeface="Tahoma" panose="020B0604030504040204" pitchFamily="34"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3600" u="sng" smtClean="0"/>
              <a:t>2) charakteristika postavy</a:t>
            </a:r>
            <a:r>
              <a:rPr lang="cs-CZ" altLang="cs-CZ" sz="3600" smtClean="0"/>
              <a:t>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r>
              <a:rPr lang="cs-CZ" altLang="cs-CZ" sz="2400" smtClean="0"/>
              <a:t>- vybrat jednu postavu, z filmu, který tento semestr tady na semináři uvidíte.</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idx="4294967295"/>
          </p:nvPr>
        </p:nvSpPr>
        <p:spPr>
          <a:xfrm>
            <a:off x="457200" y="274638"/>
            <a:ext cx="8229600" cy="1143000"/>
          </a:xfrm>
        </p:spPr>
        <p:txBody>
          <a:bodyPr/>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1. Skupinový projekt </a:t>
            </a:r>
          </a:p>
        </p:txBody>
      </p:sp>
      <p:sp>
        <p:nvSpPr>
          <p:cNvPr id="6146" name="Rectangle 2"/>
          <p:cNvSpPr>
            <a:spLocks noGrp="1" noChangeArrowheads="1"/>
          </p:cNvSpPr>
          <p:nvPr>
            <p:ph type="body" idx="4294967295"/>
          </p:nvPr>
        </p:nvSpPr>
        <p:spPr>
          <a:xfrm>
            <a:off x="457200" y="1600200"/>
            <a:ext cx="8229600" cy="5089525"/>
          </a:xfrm>
        </p:spPr>
        <p:txBody>
          <a:bodyPr/>
          <a:lstStyle/>
          <a:p>
            <a:pPr eaLnBrk="1" hangingPunct="1">
              <a:tabLst>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6975" algn="l"/>
                <a:tab pos="6723063" algn="l"/>
                <a:tab pos="7172325" algn="l"/>
                <a:tab pos="7621588" algn="l"/>
                <a:tab pos="8070850" algn="l"/>
                <a:tab pos="8520113" algn="l"/>
                <a:tab pos="8969375" algn="l"/>
                <a:tab pos="8972550" algn="l"/>
                <a:tab pos="9421813" algn="l"/>
                <a:tab pos="9871075" algn="l"/>
                <a:tab pos="10320338" algn="l"/>
                <a:tab pos="10769600" algn="l"/>
                <a:tab pos="10772775" algn="l"/>
                <a:tab pos="10775950" algn="l"/>
                <a:tab pos="10779125" algn="l"/>
              </a:tabLst>
            </a:pPr>
            <a:r>
              <a:rPr lang="cs-CZ" altLang="cs-CZ" smtClean="0"/>
              <a:t>Cíl : naučit se prezentovat týmovou práci 		  v bezpečném prostředí                           		  poznat, jak reaguji před publikem        </a:t>
            </a:r>
          </a:p>
          <a:p>
            <a:pPr eaLnBrk="1" hangingPunct="1">
              <a:tabLst>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6975" algn="l"/>
                <a:tab pos="6723063" algn="l"/>
                <a:tab pos="7172325" algn="l"/>
                <a:tab pos="7621588" algn="l"/>
                <a:tab pos="8070850" algn="l"/>
                <a:tab pos="8520113" algn="l"/>
                <a:tab pos="8969375" algn="l"/>
                <a:tab pos="8972550" algn="l"/>
                <a:tab pos="9421813" algn="l"/>
                <a:tab pos="9871075" algn="l"/>
                <a:tab pos="10320338" algn="l"/>
                <a:tab pos="10769600" algn="l"/>
                <a:tab pos="10772775" algn="l"/>
                <a:tab pos="10775950" algn="l"/>
                <a:tab pos="10779125" algn="l"/>
              </a:tabLst>
            </a:pPr>
            <a:r>
              <a:rPr lang="cs-CZ" altLang="cs-CZ" smtClean="0"/>
              <a:t>Metoda :  Organizace jedné hodiny pro 					ostatní + rozbor filmu               </a:t>
            </a:r>
          </a:p>
          <a:p>
            <a:pPr eaLnBrk="1" hangingPunct="1">
              <a:tabLst>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6975" algn="l"/>
                <a:tab pos="6723063" algn="l"/>
                <a:tab pos="7172325" algn="l"/>
                <a:tab pos="7621588" algn="l"/>
                <a:tab pos="8070850" algn="l"/>
                <a:tab pos="8520113" algn="l"/>
                <a:tab pos="8969375" algn="l"/>
                <a:tab pos="8972550" algn="l"/>
                <a:tab pos="9421813" algn="l"/>
                <a:tab pos="9871075" algn="l"/>
                <a:tab pos="10320338" algn="l"/>
                <a:tab pos="10769600" algn="l"/>
                <a:tab pos="10772775" algn="l"/>
                <a:tab pos="10775950" algn="l"/>
                <a:tab pos="10779125" algn="l"/>
              </a:tabLst>
            </a:pPr>
            <a:r>
              <a:rPr lang="cs-CZ" altLang="cs-CZ" smtClean="0"/>
              <a:t>Závěr : zpětná vazba + bodové                                     </a:t>
            </a:r>
          </a:p>
          <a:p>
            <a:pPr eaLnBrk="1" hangingPunct="1">
              <a:buFont typeface="Wingdings" panose="05000000000000000000" pitchFamily="2" charset="2"/>
              <a:buNone/>
              <a:tabLst>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6975" algn="l"/>
                <a:tab pos="6723063" algn="l"/>
                <a:tab pos="7172325" algn="l"/>
                <a:tab pos="7621588" algn="l"/>
                <a:tab pos="8070850" algn="l"/>
                <a:tab pos="8520113" algn="l"/>
                <a:tab pos="8969375" algn="l"/>
                <a:tab pos="8972550" algn="l"/>
                <a:tab pos="9421813" algn="l"/>
                <a:tab pos="9871075" algn="l"/>
                <a:tab pos="10320338" algn="l"/>
                <a:tab pos="10769600" algn="l"/>
                <a:tab pos="10772775" algn="l"/>
                <a:tab pos="10775950" algn="l"/>
                <a:tab pos="10779125" algn="l"/>
              </a:tabLst>
            </a:pPr>
            <a:r>
              <a:rPr lang="cs-CZ" altLang="cs-CZ" smtClean="0"/>
              <a:t>              ohodnocení.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idx="4294967295"/>
          </p:nvPr>
        </p:nvSpPr>
        <p:spPr>
          <a:xfrm>
            <a:off x="457200" y="173038"/>
            <a:ext cx="8228013" cy="1344612"/>
          </a:xfrm>
        </p:spPr>
        <p:txBody>
          <a:bodyPr lIns="0" tIns="0" rIns="0" bIns="0"/>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Hodnocení – celkem 25 b.</a:t>
            </a:r>
          </a:p>
        </p:txBody>
      </p:sp>
      <p:sp>
        <p:nvSpPr>
          <p:cNvPr id="7170" name="Rectangle 2"/>
          <p:cNvSpPr>
            <a:spLocks noGrp="1" noChangeArrowheads="1"/>
          </p:cNvSpPr>
          <p:nvPr>
            <p:ph type="body" idx="4294967295"/>
          </p:nvPr>
        </p:nvSpPr>
        <p:spPr>
          <a:xfrm>
            <a:off x="411163" y="1439863"/>
            <a:ext cx="8228012" cy="5789612"/>
          </a:xfrm>
        </p:spPr>
        <p:txBody>
          <a:bodyPr lIns="0" tIns="0" rIns="0" bIns="0"/>
          <a:lstStyle/>
          <a:p>
            <a:pPr eaLnBrk="1" hangingPunct="1">
              <a:tabLst>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6975" algn="l"/>
                <a:tab pos="6723063" algn="l"/>
                <a:tab pos="7172325" algn="l"/>
                <a:tab pos="7621588" algn="l"/>
                <a:tab pos="8070850" algn="l"/>
                <a:tab pos="8520113" algn="l"/>
                <a:tab pos="8969375" algn="l"/>
                <a:tab pos="8972550" algn="l"/>
                <a:tab pos="9421813" algn="l"/>
                <a:tab pos="9871075" algn="l"/>
                <a:tab pos="10320338" algn="l"/>
                <a:tab pos="10769600" algn="l"/>
                <a:tab pos="10772775" algn="l"/>
                <a:tab pos="10775950" algn="l"/>
                <a:tab pos="10779125" algn="l"/>
              </a:tabLst>
            </a:pPr>
            <a:r>
              <a:rPr lang="cs-CZ" altLang="cs-CZ" smtClean="0"/>
              <a:t>1. </a:t>
            </a:r>
            <a:r>
              <a:rPr lang="cs-CZ" altLang="cs-CZ" u="sng" smtClean="0"/>
              <a:t>celková organizace semináře</a:t>
            </a:r>
            <a:r>
              <a:rPr lang="cs-CZ" altLang="cs-CZ" smtClean="0"/>
              <a:t>                 </a:t>
            </a:r>
            <a:r>
              <a:rPr lang="cs-CZ" altLang="cs-CZ" sz="2800" smtClean="0"/>
              <a:t>a) práce s časem           	                     		5    b) zapojení celého týmu 	                      		2     </a:t>
            </a:r>
          </a:p>
          <a:p>
            <a:pPr eaLnBrk="1" hangingPunct="1">
              <a:tabLst>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6975" algn="l"/>
                <a:tab pos="6723063" algn="l"/>
                <a:tab pos="7172325" algn="l"/>
                <a:tab pos="7621588" algn="l"/>
                <a:tab pos="8070850" algn="l"/>
                <a:tab pos="8520113" algn="l"/>
                <a:tab pos="8969375" algn="l"/>
                <a:tab pos="8972550" algn="l"/>
                <a:tab pos="9421813" algn="l"/>
                <a:tab pos="9871075" algn="l"/>
                <a:tab pos="10320338" algn="l"/>
                <a:tab pos="10769600" algn="l"/>
                <a:tab pos="10772775" algn="l"/>
                <a:tab pos="10775950" algn="l"/>
                <a:tab pos="10779125" algn="l"/>
              </a:tabLst>
            </a:pPr>
            <a:r>
              <a:rPr lang="cs-CZ" altLang="cs-CZ" smtClean="0"/>
              <a:t>2. </a:t>
            </a:r>
            <a:r>
              <a:rPr lang="cs-CZ" altLang="cs-CZ" u="sng" smtClean="0"/>
              <a:t>úvod</a:t>
            </a:r>
            <a:r>
              <a:rPr lang="cs-CZ" altLang="cs-CZ" smtClean="0"/>
              <a:t>  												   </a:t>
            </a:r>
            <a:r>
              <a:rPr lang="cs-CZ" altLang="cs-CZ" sz="2800" smtClean="0"/>
              <a:t>	3  </a:t>
            </a:r>
            <a:r>
              <a:rPr lang="cs-CZ" altLang="cs-CZ" smtClean="0"/>
              <a:t>   </a:t>
            </a:r>
          </a:p>
          <a:p>
            <a:pPr eaLnBrk="1" hangingPunct="1">
              <a:tabLst>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6975" algn="l"/>
                <a:tab pos="6723063" algn="l"/>
                <a:tab pos="7172325" algn="l"/>
                <a:tab pos="7621588" algn="l"/>
                <a:tab pos="8070850" algn="l"/>
                <a:tab pos="8520113" algn="l"/>
                <a:tab pos="8969375" algn="l"/>
                <a:tab pos="8972550" algn="l"/>
                <a:tab pos="9421813" algn="l"/>
                <a:tab pos="9871075" algn="l"/>
                <a:tab pos="10320338" algn="l"/>
                <a:tab pos="10769600" algn="l"/>
                <a:tab pos="10772775" algn="l"/>
                <a:tab pos="10775950" algn="l"/>
                <a:tab pos="10779125" algn="l"/>
              </a:tabLst>
            </a:pPr>
            <a:r>
              <a:rPr lang="cs-CZ" altLang="cs-CZ" smtClean="0"/>
              <a:t>3. </a:t>
            </a:r>
            <a:r>
              <a:rPr lang="cs-CZ" altLang="cs-CZ" u="sng" smtClean="0"/>
              <a:t>prezentace</a:t>
            </a:r>
            <a:r>
              <a:rPr lang="cs-CZ" altLang="cs-CZ" smtClean="0"/>
              <a:t> 		                                    </a:t>
            </a:r>
            <a:r>
              <a:rPr lang="cs-CZ" altLang="cs-CZ" sz="2800" smtClean="0"/>
              <a:t>a) obsahová stránka 								 	8    b) formální stránka 								    		2     </a:t>
            </a:r>
          </a:p>
          <a:p>
            <a:pPr eaLnBrk="1" hangingPunct="1">
              <a:tabLst>
                <a:tab pos="433388" algn="l"/>
                <a:tab pos="882650" algn="l"/>
                <a:tab pos="1331913" algn="l"/>
                <a:tab pos="1781175" algn="l"/>
                <a:tab pos="2230438" algn="l"/>
                <a:tab pos="2679700" algn="l"/>
                <a:tab pos="3128963" algn="l"/>
                <a:tab pos="3578225" algn="l"/>
                <a:tab pos="4027488" algn="l"/>
                <a:tab pos="4476750" algn="l"/>
                <a:tab pos="4926013" algn="l"/>
                <a:tab pos="5375275" algn="l"/>
                <a:tab pos="5824538" algn="l"/>
                <a:tab pos="6276975" algn="l"/>
                <a:tab pos="6723063" algn="l"/>
                <a:tab pos="7172325" algn="l"/>
                <a:tab pos="7621588" algn="l"/>
                <a:tab pos="8070850" algn="l"/>
                <a:tab pos="8520113" algn="l"/>
                <a:tab pos="8969375" algn="l"/>
                <a:tab pos="8972550" algn="l"/>
                <a:tab pos="9421813" algn="l"/>
                <a:tab pos="9871075" algn="l"/>
                <a:tab pos="10320338" algn="l"/>
                <a:tab pos="10769600" algn="l"/>
                <a:tab pos="10772775" algn="l"/>
                <a:tab pos="10775950" algn="l"/>
                <a:tab pos="10779125" algn="l"/>
              </a:tabLst>
            </a:pPr>
            <a:r>
              <a:rPr lang="cs-CZ" altLang="cs-CZ" smtClean="0"/>
              <a:t>4. </a:t>
            </a:r>
            <a:r>
              <a:rPr lang="cs-CZ" altLang="cs-CZ" u="sng" smtClean="0"/>
              <a:t>diskuze</a:t>
            </a:r>
            <a:r>
              <a:rPr lang="cs-CZ" altLang="cs-CZ" smtClean="0"/>
              <a:t> 												</a:t>
            </a:r>
            <a:r>
              <a:rPr lang="cs-CZ" altLang="cs-CZ" sz="2800" smtClean="0"/>
              <a:t>5 </a:t>
            </a:r>
            <a:r>
              <a:rPr lang="cs-CZ" altLang="cs-CZ" smtClean="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idx="4294967295"/>
          </p:nvPr>
        </p:nvSpPr>
        <p:spPr>
          <a:xfrm>
            <a:off x="457200" y="173038"/>
            <a:ext cx="8228013" cy="1344612"/>
          </a:xfrm>
        </p:spPr>
        <p:txBody>
          <a:bodyPr lIns="0" tIns="0" rIns="0" bIns="0"/>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Hodnocení</a:t>
            </a:r>
          </a:p>
        </p:txBody>
      </p:sp>
      <p:sp>
        <p:nvSpPr>
          <p:cNvPr id="8194" name="Rectangle 2"/>
          <p:cNvSpPr>
            <a:spLocks noGrp="1" noChangeArrowheads="1"/>
          </p:cNvSpPr>
          <p:nvPr>
            <p:ph type="body" idx="4294967295"/>
          </p:nvPr>
        </p:nvSpPr>
        <p:spPr>
          <a:xfrm>
            <a:off x="457200" y="1600200"/>
            <a:ext cx="8228013" cy="4405313"/>
          </a:xfrm>
        </p:spPr>
        <p:txBody>
          <a:bodyPr lIns="0" tIns="0" rIns="0" bIns="0"/>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Na konci semináře zpětná vazba od nás + udělení bodů za skupinovou práci – cca 5 minut.</a:t>
            </a:r>
          </a:p>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V případě potřeby do            poznámkového bloku                      vložíme zpětnou vazbu delší. </a:t>
            </a:r>
          </a:p>
        </p:txBody>
      </p:sp>
      <p:pic>
        <p:nvPicPr>
          <p:cNvPr id="819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9813" y="3240088"/>
            <a:ext cx="2879725" cy="32400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idx="4294967295"/>
          </p:nvPr>
        </p:nvSpPr>
        <p:spPr>
          <a:xfrm>
            <a:off x="457200" y="128588"/>
            <a:ext cx="8229600" cy="1435100"/>
          </a:xfrm>
        </p:spPr>
        <p:txBody>
          <a:bodyPr/>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2. psychologická charakteristika postavy </a:t>
            </a:r>
          </a:p>
        </p:txBody>
      </p:sp>
      <p:sp>
        <p:nvSpPr>
          <p:cNvPr id="9218" name="Rectangle 2"/>
          <p:cNvSpPr>
            <a:spLocks noGrp="1" noChangeArrowheads="1"/>
          </p:cNvSpPr>
          <p:nvPr>
            <p:ph type="body" idx="4294967295"/>
          </p:nvPr>
        </p:nvSpPr>
        <p:spPr>
          <a:xfrm>
            <a:off x="457200" y="1600200"/>
            <a:ext cx="8229600" cy="4924425"/>
          </a:xfrm>
        </p:spPr>
        <p:txBody>
          <a:bodyPr/>
          <a:lstStyle/>
          <a:p>
            <a:pPr eaLnBrk="1" hangingPunct="1">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3600" smtClean="0"/>
              <a:t>Psychologická studie</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	- </a:t>
            </a:r>
            <a:r>
              <a:rPr lang="cs-CZ" altLang="cs-CZ" sz="2400" smtClean="0"/>
              <a:t>každý si vybere jednu postavu, z filmu, který tento semestr tady na semináři viděl.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 </a:t>
            </a:r>
            <a:r>
              <a:rPr lang="cs-CZ" altLang="cs-CZ" sz="2400" smtClean="0"/>
              <a:t>popíše tuto postavu pomocí psychologické terminologie (kognice, motivace, emoce, vůle, sociální začlenění, reakce na stres, osobnost, premorbidní osobnost atd.)</a:t>
            </a:r>
            <a:r>
              <a:rPr lang="ar-SA" altLang="cs-CZ" sz="2400" smtClean="0">
                <a:cs typeface="Arial" panose="020B0604020202020204" pitchFamily="34" charset="0"/>
              </a:rPr>
              <a:t>‏</a:t>
            </a:r>
            <a:endParaRPr lang="cs-CZ" altLang="cs-CZ" sz="2400" smtClean="0"/>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80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idx="4294967295"/>
          </p:nvPr>
        </p:nvSpPr>
        <p:spPr>
          <a:xfrm>
            <a:off x="457200" y="128588"/>
            <a:ext cx="8229600" cy="1435100"/>
          </a:xfrm>
        </p:spPr>
        <p:txBody>
          <a:bodyPr/>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2. psychologická charakteristika postavy</a:t>
            </a:r>
          </a:p>
        </p:txBody>
      </p:sp>
      <p:sp>
        <p:nvSpPr>
          <p:cNvPr id="10242" name="Rectangle 2"/>
          <p:cNvSpPr>
            <a:spLocks noGrp="1" noChangeArrowheads="1"/>
          </p:cNvSpPr>
          <p:nvPr>
            <p:ph type="body" idx="4294967295"/>
          </p:nvPr>
        </p:nvSpPr>
        <p:spPr>
          <a:xfrm>
            <a:off x="457200" y="1600200"/>
            <a:ext cx="8229600" cy="5073650"/>
          </a:xfrm>
        </p:spPr>
        <p:txBody>
          <a:bodyPr/>
          <a:lstStyle/>
          <a:p>
            <a:pPr eaLnBrk="1" hangingPunct="1">
              <a:spcBef>
                <a:spcPts val="700"/>
              </a:spcBef>
              <a:buFontTx/>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v případě, že postava trpí duševní poruchou:</a:t>
            </a:r>
          </a:p>
          <a:p>
            <a:pPr eaLnBrk="1" hangingPunct="1">
              <a:spcBef>
                <a:spcPts val="18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mtClean="0"/>
              <a:t> </a:t>
            </a:r>
            <a:r>
              <a:rPr lang="cs-CZ" altLang="cs-CZ" sz="2800" smtClean="0"/>
              <a:t> </a:t>
            </a:r>
            <a:r>
              <a:rPr lang="cs-CZ" altLang="cs-CZ" sz="2400" smtClean="0"/>
              <a:t>1. nastudujete si literaturu týkající se dané poruchy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400" smtClean="0"/>
              <a:t>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400" smtClean="0"/>
              <a:t>  2. pokusíte se rozebrat nakolik je reálná.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400" smtClean="0"/>
              <a:t>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400" smtClean="0"/>
              <a:t>  3. rozeberete, co byste natočili jinak, aby to bylo věrohodnější, co se naopak velmi povedlo.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endParaRPr lang="cs-CZ" altLang="cs-CZ"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idx="4294967295"/>
          </p:nvPr>
        </p:nvSpPr>
        <p:spPr>
          <a:xfrm>
            <a:off x="457200" y="274638"/>
            <a:ext cx="8229600" cy="1143000"/>
          </a:xfrm>
        </p:spPr>
        <p:txBody>
          <a:bodyPr/>
          <a:lstStyle/>
          <a:p>
            <a:pPr eaLnBrk="1" hangingPunct="1">
              <a:buFont typeface="Tahoma" pitchFamily="32"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mtClean="0">
                <a:ea typeface="+mj-ea"/>
              </a:rPr>
              <a:t>Co nechceme… </a:t>
            </a:r>
          </a:p>
        </p:txBody>
      </p:sp>
      <p:sp>
        <p:nvSpPr>
          <p:cNvPr id="11266" name="Rectangle 2"/>
          <p:cNvSpPr>
            <a:spLocks noGrp="1" noChangeArrowheads="1"/>
          </p:cNvSpPr>
          <p:nvPr>
            <p:ph type="body" idx="4294967295"/>
          </p:nvPr>
        </p:nvSpPr>
        <p:spPr>
          <a:xfrm>
            <a:off x="457200" y="1600200"/>
            <a:ext cx="8229600" cy="4495800"/>
          </a:xfrm>
        </p:spPr>
        <p:txBody>
          <a:bodyPr/>
          <a:lstStyle/>
          <a:p>
            <a:pP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pPr>
            <a:r>
              <a:rPr lang="cs-CZ" altLang="cs-CZ" sz="2000" smtClean="0">
                <a:solidFill>
                  <a:srgbClr val="CCCCFF"/>
                </a:solidFill>
                <a:hlinkClick r:id="rId3"/>
              </a:rPr>
              <a:t> </a:t>
            </a:r>
            <a:r>
              <a:rPr lang="cs-CZ" altLang="cs-CZ" sz="2400" smtClean="0">
                <a:solidFill>
                  <a:srgbClr val="CCCCFF"/>
                </a:solidFill>
              </a:rPr>
              <a:t>Melvin Udall je úspěšný spisovatel kýčovitých románků. Žije sám na Manhattanu a s požitkem znepříjemňuje život všem v okolí. Tradiční oběti Melvinova mrzoutství je jeho soused - talentovaný umělec Simon. Vhodným objektem pro zlomyslné kousky je hned ze dvou důvodů. Za prvé je homosexuál a za druhé má psa, kterého Melvin upřímně nesnáší. Svými uštěpačnými poznámkami umí spisovatel znechutit kohokoliv. Pouze protřelá číšnice Carol Connellyová má jazyk dost ostrý na to, aby dokázala svérázného zákazníka usadit.... (</a:t>
            </a:r>
            <a:r>
              <a:rPr lang="cs-CZ" altLang="cs-CZ" sz="2400" smtClean="0">
                <a:solidFill>
                  <a:srgbClr val="CCCCFF"/>
                </a:solidFill>
                <a:hlinkClick r:id="rId4"/>
              </a:rPr>
              <a:t>zobrazit celý text</a:t>
            </a:r>
            <a:r>
              <a:rPr lang="cs-CZ" altLang="cs-CZ" sz="2400" smtClean="0">
                <a:solidFill>
                  <a:srgbClr val="CCCCFF"/>
                </a:solidFill>
              </a:rPr>
              <a:t>) – stazeno z </a:t>
            </a:r>
            <a:r>
              <a:rPr lang="cs-CZ" altLang="cs-CZ" sz="2400" smtClean="0">
                <a:solidFill>
                  <a:srgbClr val="CCCCFF"/>
                </a:solidFill>
                <a:hlinkClick r:id="rId5"/>
              </a:rPr>
              <a:t>www.csfd.cz</a:t>
            </a:r>
            <a:r>
              <a:rPr lang="cs-CZ" altLang="cs-CZ" sz="2400" smtClean="0">
                <a:solidFill>
                  <a:srgbClr val="CCCCFF"/>
                </a:solidFill>
              </a:rPr>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tiv systému Office">
  <a:themeElements>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systému Office">
      <a:majorFont>
        <a:latin typeface="Tahoma"/>
        <a:ea typeface=""/>
        <a:cs typeface="Lucida Sans Unicode"/>
      </a:majorFont>
      <a:minorFont>
        <a:latin typeface="Tahoma"/>
        <a:ea typeface=""/>
        <a:cs typeface="Lucida Sans Unicod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FFFFFF"/>
          </a:buClr>
          <a:buSzPct val="100000"/>
          <a:buFont typeface="Arial" charset="0"/>
          <a:buNone/>
          <a:tabLst/>
          <a:defRPr kumimoji="0" lang="en-GB" sz="1800" b="0" i="0" u="none" strike="noStrike" cap="none" normalizeH="0" baseline="0" smtClean="0">
            <a:ln>
              <a:noFill/>
            </a:ln>
            <a:solidFill>
              <a:schemeClr val="bg1"/>
            </a:solidFill>
            <a:effectLst/>
            <a:latin typeface="Arial" charset="0"/>
            <a:cs typeface="Lucida Sans Unicode"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FFFFFF"/>
          </a:buClr>
          <a:buSzPct val="100000"/>
          <a:buFont typeface="Arial" charset="0"/>
          <a:buNone/>
          <a:tabLst/>
          <a:defRPr kumimoji="0" lang="en-GB" sz="1800" b="0" i="0" u="none" strike="noStrike" cap="none" normalizeH="0" baseline="0" smtClean="0">
            <a:ln>
              <a:noFill/>
            </a:ln>
            <a:solidFill>
              <a:schemeClr val="bg1"/>
            </a:solidFill>
            <a:effectLst/>
            <a:latin typeface="Arial" charset="0"/>
            <a:cs typeface="Lucida Sans Unicode" charset="0"/>
          </a:defRPr>
        </a:defPPr>
      </a:lstStyle>
    </a:lnDef>
  </a:objectDefaults>
  <a:extraClrSchemeLst>
    <a:extraClrScheme>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systému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systému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systému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systému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systému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systému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otiv systému Office">
  <a:themeElements>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tiv systému Office">
      <a:majorFont>
        <a:latin typeface="Tahoma"/>
        <a:ea typeface=""/>
        <a:cs typeface="Lucida Sans Unicode"/>
      </a:majorFont>
      <a:minorFont>
        <a:latin typeface="Tahoma"/>
        <a:ea typeface=""/>
        <a:cs typeface="Lucida Sans Unicod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FFFFFF"/>
          </a:buClr>
          <a:buSzPct val="100000"/>
          <a:buFont typeface="Arial" charset="0"/>
          <a:buNone/>
          <a:tabLst/>
          <a:defRPr kumimoji="0" lang="en-GB" sz="1800" b="0" i="0" u="none" strike="noStrike" cap="none" normalizeH="0" baseline="0" smtClean="0">
            <a:ln>
              <a:noFill/>
            </a:ln>
            <a:solidFill>
              <a:schemeClr val="bg1"/>
            </a:solidFill>
            <a:effectLst/>
            <a:latin typeface="Arial" charset="0"/>
            <a:cs typeface="Lucida Sans Unicode"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FFFFFF"/>
          </a:buClr>
          <a:buSzPct val="100000"/>
          <a:buFont typeface="Arial" charset="0"/>
          <a:buNone/>
          <a:tabLst/>
          <a:defRPr kumimoji="0" lang="en-GB" sz="1800" b="0" i="0" u="none" strike="noStrike" cap="none" normalizeH="0" baseline="0" smtClean="0">
            <a:ln>
              <a:noFill/>
            </a:ln>
            <a:solidFill>
              <a:schemeClr val="bg1"/>
            </a:solidFill>
            <a:effectLst/>
            <a:latin typeface="Arial" charset="0"/>
            <a:cs typeface="Lucida Sans Unicode" charset="0"/>
          </a:defRPr>
        </a:defPPr>
      </a:lstStyle>
    </a:lnDef>
  </a:objectDefaults>
  <a:extraClrSchemeLst>
    <a:extraClrScheme>
      <a:clrScheme name="Motiv systému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tiv systému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tiv systému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tiv systému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tiv systému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tiv systému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tiv systému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527</Words>
  <Application>Microsoft Office PowerPoint</Application>
  <PresentationFormat>Předvádění na obrazovce (4:3)</PresentationFormat>
  <Paragraphs>86</Paragraphs>
  <Slides>15</Slides>
  <Notes>14</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15</vt:i4>
      </vt:variant>
    </vt:vector>
  </HeadingPairs>
  <TitlesOfParts>
    <vt:vector size="22" baseType="lpstr">
      <vt:lpstr>Arial</vt:lpstr>
      <vt:lpstr>Lucida Sans Unicode</vt:lpstr>
      <vt:lpstr>Tahoma</vt:lpstr>
      <vt:lpstr>Wingdings</vt:lpstr>
      <vt:lpstr>Times New Roman</vt:lpstr>
      <vt:lpstr>Motiv systému Office</vt:lpstr>
      <vt:lpstr>1_Motiv systému Office</vt:lpstr>
      <vt:lpstr>Psychologické charakteristiky filmových postav </vt:lpstr>
      <vt:lpstr>Proč? </vt:lpstr>
      <vt:lpstr>Požadavky na ukončení </vt:lpstr>
      <vt:lpstr>1. Skupinový projekt </vt:lpstr>
      <vt:lpstr>Hodnocení – celkem 25 b.</vt:lpstr>
      <vt:lpstr>Hodnocení</vt:lpstr>
      <vt:lpstr>2. psychologická charakteristika postavy </vt:lpstr>
      <vt:lpstr>2. psychologická charakteristika postavy</vt:lpstr>
      <vt:lpstr>Co nechceme… </vt:lpstr>
      <vt:lpstr>Co vážně nechceme…</vt:lpstr>
      <vt:lpstr>Co vážně vážně moc nechceme</vt:lpstr>
      <vt:lpstr>Hodnocení – celkem 25 bodů</vt:lpstr>
      <vt:lpstr>Prezentace aplikace PowerPoint</vt:lpstr>
      <vt:lpstr>Deadline </vt:lpstr>
      <vt:lpstr>Zpětná vazba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Psychologické charakteristiky filmových postav</dc:title>
  <dc:creator>Doktorandi</dc:creator>
  <cp:lastModifiedBy>Markéta Kukaňová</cp:lastModifiedBy>
  <cp:revision>4</cp:revision>
  <dcterms:modified xsi:type="dcterms:W3CDTF">2015-02-24T16:09:57Z</dcterms:modified>
</cp:coreProperties>
</file>