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6CB1A-D04A-4EC7-B913-F2E5C6E09BDC}" type="datetimeFigureOut">
              <a:rPr lang="cs-CZ" smtClean="0"/>
              <a:t>16.3.2015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4B014-637E-4B79-BB95-5A7F41DBC8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4004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6CB1A-D04A-4EC7-B913-F2E5C6E09BDC}" type="datetimeFigureOut">
              <a:rPr lang="cs-CZ" smtClean="0"/>
              <a:t>16.3.2015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4B014-637E-4B79-BB95-5A7F41DBC8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724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6CB1A-D04A-4EC7-B913-F2E5C6E09BDC}" type="datetimeFigureOut">
              <a:rPr lang="cs-CZ" smtClean="0"/>
              <a:t>16.3.2015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4B014-637E-4B79-BB95-5A7F41DBC8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6324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6CB1A-D04A-4EC7-B913-F2E5C6E09BDC}" type="datetimeFigureOut">
              <a:rPr lang="cs-CZ" smtClean="0"/>
              <a:t>16.3.2015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4B014-637E-4B79-BB95-5A7F41DBC8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34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6CB1A-D04A-4EC7-B913-F2E5C6E09BDC}" type="datetimeFigureOut">
              <a:rPr lang="cs-CZ" smtClean="0"/>
              <a:t>16.3.2015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4B014-637E-4B79-BB95-5A7F41DBC8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3882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6CB1A-D04A-4EC7-B913-F2E5C6E09BDC}" type="datetimeFigureOut">
              <a:rPr lang="cs-CZ" smtClean="0"/>
              <a:t>16.3.2015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4B014-637E-4B79-BB95-5A7F41DBC8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885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6CB1A-D04A-4EC7-B913-F2E5C6E09BDC}" type="datetimeFigureOut">
              <a:rPr lang="cs-CZ" smtClean="0"/>
              <a:t>16.3.2015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4B014-637E-4B79-BB95-5A7F41DBC8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8027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6CB1A-D04A-4EC7-B913-F2E5C6E09BDC}" type="datetimeFigureOut">
              <a:rPr lang="cs-CZ" smtClean="0"/>
              <a:t>16.3.2015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4B014-637E-4B79-BB95-5A7F41DBC8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8738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6CB1A-D04A-4EC7-B913-F2E5C6E09BDC}" type="datetimeFigureOut">
              <a:rPr lang="cs-CZ" smtClean="0"/>
              <a:t>16.3.2015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4B014-637E-4B79-BB95-5A7F41DBC8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9292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6CB1A-D04A-4EC7-B913-F2E5C6E09BDC}" type="datetimeFigureOut">
              <a:rPr lang="cs-CZ" smtClean="0"/>
              <a:t>16.3.2015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4B014-637E-4B79-BB95-5A7F41DBC8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5932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6CB1A-D04A-4EC7-B913-F2E5C6E09BDC}" type="datetimeFigureOut">
              <a:rPr lang="cs-CZ" smtClean="0"/>
              <a:t>16.3.2015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4B014-637E-4B79-BB95-5A7F41DBC8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85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6CB1A-D04A-4EC7-B913-F2E5C6E09BDC}" type="datetimeFigureOut">
              <a:rPr lang="cs-CZ" smtClean="0"/>
              <a:t>16.3.2015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4B014-637E-4B79-BB95-5A7F41DBC8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274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Ukrajinské národní hnutí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Halič v Habsburské říši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4897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Sociální obraz Rusínů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Absence skutečných elit a jakékoli politické reprezentace</a:t>
            </a:r>
          </a:p>
          <a:p>
            <a:r>
              <a:rPr lang="cs-CZ" dirty="0" smtClean="0"/>
              <a:t>Dvě základní složky rusínské společnosti – nevolnická masa a vrstva řeckokatolického duchovenstva. Obě charakterizovala značná chudoba</a:t>
            </a:r>
          </a:p>
          <a:p>
            <a:r>
              <a:rPr lang="cs-CZ" dirty="0" smtClean="0"/>
              <a:t>Identita Rusínů: řečtí katolíci, </a:t>
            </a:r>
            <a:r>
              <a:rPr lang="cs-CZ" dirty="0"/>
              <a:t>jazyk podobný s Ukrajinci v Rusku, v rusínských písních se připomínala Ukrajina i kozáci, ale národní uvědomění u Rusínů nebylo.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0715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Josefínské reformy v </a:t>
            </a:r>
            <a:r>
              <a:rPr lang="cs-CZ" sz="3600" dirty="0"/>
              <a:t>H</a:t>
            </a:r>
            <a:r>
              <a:rPr lang="cs-CZ" sz="3600" dirty="0" smtClean="0"/>
              <a:t>aliči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Omezení moci polské šlechty a zlepšení postavení rusínských rolníků</a:t>
            </a:r>
          </a:p>
          <a:p>
            <a:r>
              <a:rPr lang="cs-CZ" dirty="0" smtClean="0"/>
              <a:t>Nové administrativní členění, příchod rakouských úředníků (i českého původu)</a:t>
            </a:r>
          </a:p>
          <a:p>
            <a:r>
              <a:rPr lang="cs-CZ" dirty="0" smtClean="0"/>
              <a:t>Lepší postavení řeckokatolické církve vůči katolické (Poláci – katolíci, Rusíni – řečtí katolíci)</a:t>
            </a:r>
          </a:p>
          <a:p>
            <a:r>
              <a:rPr lang="cs-CZ" dirty="0" smtClean="0"/>
              <a:t>Reforma vzdělávacího systému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9757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Nové vzdělávací instituce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 roce 1774 císařovna Marie Terezie založila ve Vídni řeckokatolický seminář, </a:t>
            </a:r>
            <a:r>
              <a:rPr lang="cs-CZ" dirty="0" smtClean="0"/>
              <a:t>„</a:t>
            </a:r>
            <a:r>
              <a:rPr lang="cs-CZ" dirty="0" err="1" smtClean="0"/>
              <a:t>Barbareum</a:t>
            </a:r>
            <a:r>
              <a:rPr lang="cs-CZ" dirty="0" smtClean="0"/>
              <a:t>“, </a:t>
            </a:r>
            <a:r>
              <a:rPr lang="cs-CZ" dirty="0"/>
              <a:t>ve </a:t>
            </a:r>
            <a:r>
              <a:rPr lang="cs-CZ" dirty="0" smtClean="0"/>
              <a:t>kterém </a:t>
            </a:r>
            <a:r>
              <a:rPr lang="cs-CZ" dirty="0"/>
              <a:t>Rusíni získávali bohoslovecké vzdělání a kontakty se západní kulturou</a:t>
            </a:r>
            <a:r>
              <a:rPr lang="cs-CZ" dirty="0" smtClean="0"/>
              <a:t>.</a:t>
            </a:r>
          </a:p>
          <a:p>
            <a:r>
              <a:rPr lang="cs-CZ" dirty="0" smtClean="0"/>
              <a:t>V roce 1784 byla založena univerzita ve Lvově, </a:t>
            </a:r>
            <a:r>
              <a:rPr lang="cs-CZ" dirty="0"/>
              <a:t>první na Ukrajině. Učiteli byli především Němci, studenty hlavně Poláci. Pro Rusíny byla vytvořena zvláštní fakulta - Studium </a:t>
            </a:r>
            <a:r>
              <a:rPr lang="cs-CZ" dirty="0" err="1"/>
              <a:t>Ruthenum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46475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První rusínští „buditelé“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Prvním centrem, ve kterém se projevovaly první známky zájmu o ukrajinskou kulturu a národní myšlenku </a:t>
            </a:r>
            <a:r>
              <a:rPr lang="cs-CZ" dirty="0" smtClean="0"/>
              <a:t>bylo </a:t>
            </a:r>
            <a:r>
              <a:rPr lang="cs-CZ" dirty="0"/>
              <a:t>dnes </a:t>
            </a:r>
            <a:r>
              <a:rPr lang="cs-CZ" dirty="0" smtClean="0"/>
              <a:t>polské město </a:t>
            </a:r>
            <a:r>
              <a:rPr lang="cs-CZ" dirty="0" err="1" smtClean="0"/>
              <a:t>Přemyšl</a:t>
            </a:r>
            <a:endParaRPr lang="cs-CZ" dirty="0" smtClean="0"/>
          </a:p>
          <a:p>
            <a:r>
              <a:rPr lang="cs-CZ" dirty="0" smtClean="0"/>
              <a:t>Po vzoru charkovských romantiků se zde vytvořil okruh příznivců „ukrajinského“ jazyka, kteří šířili základní texty (slabikáře apod.) mezi rolníky a vydávali sbírky lidových písní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086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i="1" dirty="0" smtClean="0"/>
              <a:t>Ruska </a:t>
            </a:r>
            <a:r>
              <a:rPr lang="cs-CZ" sz="3600" i="1" dirty="0" err="1" smtClean="0"/>
              <a:t>trijcja</a:t>
            </a:r>
            <a:endParaRPr lang="cs-CZ" sz="36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počátkem 30. let vystupuje na scénu nová generace absolventů lvovského semináře, do jejíhož čela se postavila známá Ruska </a:t>
            </a:r>
            <a:r>
              <a:rPr lang="cs-CZ" dirty="0" err="1"/>
              <a:t>trijcja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Markijan</a:t>
            </a:r>
            <a:r>
              <a:rPr lang="cs-CZ" dirty="0" smtClean="0"/>
              <a:t> </a:t>
            </a:r>
            <a:r>
              <a:rPr lang="cs-CZ" dirty="0" err="1"/>
              <a:t>Šaškevyč</a:t>
            </a:r>
            <a:r>
              <a:rPr lang="cs-CZ" dirty="0"/>
              <a:t>, </a:t>
            </a:r>
            <a:r>
              <a:rPr lang="cs-CZ" dirty="0" err="1"/>
              <a:t>Jakiv</a:t>
            </a:r>
            <a:r>
              <a:rPr lang="cs-CZ" dirty="0"/>
              <a:t> </a:t>
            </a:r>
            <a:r>
              <a:rPr lang="cs-CZ" dirty="0" err="1"/>
              <a:t>Holovackyj</a:t>
            </a:r>
            <a:r>
              <a:rPr lang="cs-CZ" dirty="0"/>
              <a:t>, Ivan </a:t>
            </a:r>
            <a:r>
              <a:rPr lang="cs-CZ" dirty="0" err="1" smtClean="0"/>
              <a:t>Vahylevyč</a:t>
            </a:r>
            <a:r>
              <a:rPr lang="cs-CZ" dirty="0" smtClean="0"/>
              <a:t>).</a:t>
            </a:r>
          </a:p>
          <a:p>
            <a:r>
              <a:rPr lang="cs-CZ" dirty="0" smtClean="0"/>
              <a:t>Kladli si za cíl zavést </a:t>
            </a:r>
            <a:r>
              <a:rPr lang="cs-CZ" dirty="0"/>
              <a:t>do literatury lidový </a:t>
            </a:r>
            <a:r>
              <a:rPr lang="cs-CZ" dirty="0" smtClean="0"/>
              <a:t>jazyk</a:t>
            </a:r>
          </a:p>
          <a:p>
            <a:r>
              <a:rPr lang="cs-CZ" dirty="0"/>
              <a:t>V roce 1834 </a:t>
            </a:r>
            <a:r>
              <a:rPr lang="cs-CZ" dirty="0" smtClean="0"/>
              <a:t>plánovali </a:t>
            </a:r>
            <a:r>
              <a:rPr lang="cs-CZ" dirty="0"/>
              <a:t>vydat sborník </a:t>
            </a:r>
            <a:r>
              <a:rPr lang="cs-CZ" i="1" dirty="0" err="1"/>
              <a:t>Zorja</a:t>
            </a:r>
            <a:r>
              <a:rPr lang="cs-CZ" dirty="0"/>
              <a:t>, ale zasáhla rakouská cenzura</a:t>
            </a:r>
            <a:r>
              <a:rPr lang="cs-CZ" dirty="0" smtClean="0"/>
              <a:t>.</a:t>
            </a:r>
          </a:p>
          <a:p>
            <a:r>
              <a:rPr lang="cs-CZ" dirty="0"/>
              <a:t>V roce 1837 </a:t>
            </a:r>
            <a:r>
              <a:rPr lang="cs-CZ" dirty="0" smtClean="0"/>
              <a:t>vydali </a:t>
            </a:r>
            <a:r>
              <a:rPr lang="cs-CZ" dirty="0"/>
              <a:t>v </a:t>
            </a:r>
            <a:r>
              <a:rPr lang="cs-CZ" dirty="0" smtClean="0"/>
              <a:t>Budapešti sbírku </a:t>
            </a:r>
            <a:r>
              <a:rPr lang="cs-CZ" i="1" dirty="0"/>
              <a:t>Rusalka </a:t>
            </a:r>
            <a:r>
              <a:rPr lang="cs-CZ" i="1" dirty="0" err="1"/>
              <a:t>Dnistrova</a:t>
            </a:r>
            <a:r>
              <a:rPr lang="cs-CZ" dirty="0"/>
              <a:t>, která se stala milníkem v haličském ukrajinském národním hnutí.</a:t>
            </a:r>
          </a:p>
        </p:txBody>
      </p:sp>
    </p:spTree>
    <p:extLst>
      <p:ext uri="{BB962C8B-B14F-4D97-AF65-F5344CB8AC3E}">
        <p14:creationId xmlns:p14="http://schemas.microsoft.com/office/powerpoint/2010/main" val="2116932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L</a:t>
            </a:r>
            <a:r>
              <a:rPr lang="cs-CZ" sz="3600" dirty="0" smtClean="0"/>
              <a:t>iteratura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>
                <a:effectLst/>
              </a:rPr>
              <a:t>HRYCAK, Jaroslav. </a:t>
            </a:r>
            <a:r>
              <a:rPr lang="cs-CZ" i="1" dirty="0" err="1" smtClean="0">
                <a:effectLst/>
              </a:rPr>
              <a:t>Narys</a:t>
            </a:r>
            <a:r>
              <a:rPr lang="cs-CZ" i="1" dirty="0" smtClean="0">
                <a:effectLst/>
              </a:rPr>
              <a:t> </a:t>
            </a:r>
            <a:r>
              <a:rPr lang="cs-CZ" i="1" dirty="0" err="1" smtClean="0">
                <a:effectLst/>
              </a:rPr>
              <a:t>istorii</a:t>
            </a:r>
            <a:r>
              <a:rPr lang="cs-CZ" i="1" dirty="0" smtClean="0">
                <a:effectLst/>
              </a:rPr>
              <a:t>̈ </a:t>
            </a:r>
            <a:r>
              <a:rPr lang="cs-CZ" i="1" dirty="0" err="1" smtClean="0">
                <a:effectLst/>
              </a:rPr>
              <a:t>Ukraïny</a:t>
            </a:r>
            <a:r>
              <a:rPr lang="cs-CZ" i="1" dirty="0" smtClean="0">
                <a:effectLst/>
              </a:rPr>
              <a:t>: </a:t>
            </a:r>
            <a:r>
              <a:rPr lang="cs-CZ" i="1" dirty="0" err="1" smtClean="0">
                <a:effectLst/>
              </a:rPr>
              <a:t>formuvannja</a:t>
            </a:r>
            <a:r>
              <a:rPr lang="cs-CZ" i="1" dirty="0" smtClean="0">
                <a:effectLst/>
              </a:rPr>
              <a:t> </a:t>
            </a:r>
            <a:r>
              <a:rPr lang="cs-CZ" i="1" dirty="0" err="1" smtClean="0">
                <a:effectLst/>
              </a:rPr>
              <a:t>modernoi</a:t>
            </a:r>
            <a:r>
              <a:rPr lang="cs-CZ" i="1" dirty="0" smtClean="0">
                <a:effectLst/>
              </a:rPr>
              <a:t>̈ </a:t>
            </a:r>
            <a:r>
              <a:rPr lang="cs-CZ" i="1" dirty="0" err="1" smtClean="0">
                <a:effectLst/>
              </a:rPr>
              <a:t>ukraïns’koi</a:t>
            </a:r>
            <a:r>
              <a:rPr lang="cs-CZ" i="1" dirty="0" smtClean="0">
                <a:effectLst/>
              </a:rPr>
              <a:t>̈ </a:t>
            </a:r>
            <a:r>
              <a:rPr lang="cs-CZ" i="1" dirty="0" err="1" smtClean="0">
                <a:effectLst/>
              </a:rPr>
              <a:t>nacii</a:t>
            </a:r>
            <a:r>
              <a:rPr lang="cs-CZ" i="1" dirty="0" smtClean="0">
                <a:effectLst/>
              </a:rPr>
              <a:t>̈ XIX - XX </a:t>
            </a:r>
            <a:r>
              <a:rPr lang="cs-CZ" i="1" dirty="0" err="1" smtClean="0">
                <a:effectLst/>
              </a:rPr>
              <a:t>stolittja</a:t>
            </a:r>
            <a:r>
              <a:rPr lang="cs-CZ" dirty="0" smtClean="0">
                <a:effectLst/>
              </a:rPr>
              <a:t>. </a:t>
            </a:r>
            <a:r>
              <a:rPr lang="cs-CZ" dirty="0" err="1" smtClean="0">
                <a:effectLst/>
              </a:rPr>
              <a:t>Kyïv</a:t>
            </a:r>
            <a:r>
              <a:rPr lang="cs-CZ" dirty="0" smtClean="0">
                <a:effectLst/>
              </a:rPr>
              <a:t>: </a:t>
            </a:r>
            <a:r>
              <a:rPr lang="cs-CZ" dirty="0" err="1" smtClean="0">
                <a:effectLst/>
              </a:rPr>
              <a:t>Vydavn</a:t>
            </a:r>
            <a:r>
              <a:rPr lang="cs-CZ" dirty="0" smtClean="0">
                <a:effectLst/>
              </a:rPr>
              <a:t>. </a:t>
            </a:r>
            <a:r>
              <a:rPr lang="cs-CZ" dirty="0" err="1" smtClean="0">
                <a:effectLst/>
              </a:rPr>
              <a:t>Heneza</a:t>
            </a:r>
            <a:r>
              <a:rPr lang="cs-CZ" dirty="0" smtClean="0">
                <a:effectLst/>
              </a:rPr>
              <a:t>, 2000. ISBN 9665041509 9789665041504. </a:t>
            </a:r>
          </a:p>
          <a:p>
            <a:r>
              <a:rPr lang="cs-CZ" dirty="0" smtClean="0">
                <a:effectLst/>
              </a:rPr>
              <a:t>SUBTEL’NYJ, O. </a:t>
            </a:r>
            <a:r>
              <a:rPr lang="cs-CZ" i="1" dirty="0" smtClean="0">
                <a:effectLst/>
              </a:rPr>
              <a:t>Ukrajina: </a:t>
            </a:r>
            <a:r>
              <a:rPr lang="cs-CZ" i="1" dirty="0" err="1" smtClean="0">
                <a:effectLst/>
              </a:rPr>
              <a:t>Istorija</a:t>
            </a:r>
            <a:r>
              <a:rPr lang="cs-CZ" dirty="0" smtClean="0">
                <a:effectLst/>
              </a:rPr>
              <a:t>. 3., </a:t>
            </a:r>
            <a:r>
              <a:rPr lang="cs-CZ" dirty="0" err="1" smtClean="0">
                <a:effectLst/>
              </a:rPr>
              <a:t>pererob</a:t>
            </a:r>
            <a:r>
              <a:rPr lang="cs-CZ" dirty="0" smtClean="0">
                <a:effectLst/>
              </a:rPr>
              <a:t>. i dop. vyd. </a:t>
            </a:r>
            <a:r>
              <a:rPr lang="cs-CZ" dirty="0" err="1" smtClean="0">
                <a:effectLst/>
              </a:rPr>
              <a:t>Kyjiv</a:t>
            </a:r>
            <a:r>
              <a:rPr lang="cs-CZ" dirty="0" smtClean="0">
                <a:effectLst/>
              </a:rPr>
              <a:t>: </a:t>
            </a:r>
            <a:r>
              <a:rPr lang="cs-CZ" dirty="0" err="1" smtClean="0">
                <a:effectLst/>
              </a:rPr>
              <a:t>Lybid</a:t>
            </a:r>
            <a:r>
              <a:rPr lang="cs-CZ" dirty="0" smtClean="0">
                <a:effectLst/>
              </a:rPr>
              <a:t>’, 1993. </a:t>
            </a:r>
            <a:endParaRPr lang="en-US" dirty="0"/>
          </a:p>
          <a:p>
            <a:r>
              <a:rPr lang="en-US" dirty="0"/>
              <a:t>HRYTSAK, </a:t>
            </a:r>
            <a:r>
              <a:rPr lang="en-US" dirty="0" err="1"/>
              <a:t>Yaroslav</a:t>
            </a:r>
            <a:r>
              <a:rPr lang="en-US" dirty="0"/>
              <a:t>. </a:t>
            </a:r>
            <a:r>
              <a:rPr lang="en-US" dirty="0" err="1"/>
              <a:t>Lviv</a:t>
            </a:r>
            <a:r>
              <a:rPr lang="en-US" dirty="0"/>
              <a:t>: A Multicultural History through the Centuries. </a:t>
            </a:r>
            <a:r>
              <a:rPr lang="en-US" i="1" dirty="0"/>
              <a:t>Harvard Ukrainian Studies</a:t>
            </a:r>
            <a:r>
              <a:rPr lang="en-US" dirty="0"/>
              <a:t>. 2000, </a:t>
            </a:r>
            <a:r>
              <a:rPr lang="en-US" dirty="0" err="1"/>
              <a:t>roč</a:t>
            </a:r>
            <a:r>
              <a:rPr lang="en-US" dirty="0"/>
              <a:t>. 24, s. 47–73,11. ISSN </a:t>
            </a:r>
            <a:r>
              <a:rPr lang="en-US"/>
              <a:t>03635570</a:t>
            </a:r>
            <a:r>
              <a:rPr lang="en-US" smtClean="0"/>
              <a:t>.</a:t>
            </a:r>
            <a:endParaRPr lang="cs-CZ" dirty="0"/>
          </a:p>
          <a:p>
            <a:r>
              <a:rPr lang="cs-CZ" i="1" dirty="0" err="1"/>
              <a:t>Encyklopedìja</a:t>
            </a:r>
            <a:r>
              <a:rPr lang="cs-CZ" i="1" dirty="0"/>
              <a:t> </a:t>
            </a:r>
            <a:r>
              <a:rPr lang="cs-CZ" i="1" dirty="0" err="1"/>
              <a:t>ìstorìji</a:t>
            </a:r>
            <a:r>
              <a:rPr lang="cs-CZ" i="1" dirty="0"/>
              <a:t> Ukrajiny: [u </a:t>
            </a:r>
            <a:r>
              <a:rPr lang="cs-CZ" i="1" dirty="0" err="1"/>
              <a:t>desjaty</a:t>
            </a:r>
            <a:r>
              <a:rPr lang="cs-CZ" i="1" dirty="0"/>
              <a:t> </a:t>
            </a:r>
            <a:r>
              <a:rPr lang="cs-CZ" i="1" dirty="0" err="1"/>
              <a:t>tomach</a:t>
            </a:r>
            <a:r>
              <a:rPr lang="cs-CZ" i="1" dirty="0"/>
              <a:t>]</a:t>
            </a:r>
            <a:r>
              <a:rPr lang="cs-CZ" dirty="0"/>
              <a:t>. </a:t>
            </a:r>
            <a:r>
              <a:rPr lang="cs-CZ" dirty="0" err="1"/>
              <a:t>Kyjiv</a:t>
            </a:r>
            <a:r>
              <a:rPr lang="cs-CZ" dirty="0"/>
              <a:t>: </a:t>
            </a:r>
            <a:r>
              <a:rPr lang="cs-CZ" dirty="0" err="1"/>
              <a:t>Naukova</a:t>
            </a:r>
            <a:r>
              <a:rPr lang="cs-CZ" dirty="0"/>
              <a:t> dumka, 2003. ISBN 966-00-0632-2.</a:t>
            </a:r>
          </a:p>
          <a:p>
            <a:endParaRPr lang="en-US" dirty="0"/>
          </a:p>
          <a:p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34875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301</Words>
  <Application>Microsoft Office PowerPoint</Application>
  <PresentationFormat>Předvádění na obrazovce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Ukrajinské národní hnutí</vt:lpstr>
      <vt:lpstr>Sociální obraz Rusínů</vt:lpstr>
      <vt:lpstr>Josefínské reformy v Haliči</vt:lpstr>
      <vt:lpstr>Nové vzdělávací instituce</vt:lpstr>
      <vt:lpstr>První rusínští „buditelé“</vt:lpstr>
      <vt:lpstr>Ruska trijcja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Ukrajinské národní hnutí</dc:title>
  <dc:creator>Jirka</dc:creator>
  <cp:lastModifiedBy>Jirka</cp:lastModifiedBy>
  <cp:revision>10</cp:revision>
  <dcterms:created xsi:type="dcterms:W3CDTF">2014-03-11T08:19:08Z</dcterms:created>
  <dcterms:modified xsi:type="dcterms:W3CDTF">2015-03-16T10:52:48Z</dcterms:modified>
</cp:coreProperties>
</file>