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0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6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60350"/>
            <a:ext cx="6135687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DD1CD8-A8F3-4078-B867-BA73D2C8DBAF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45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538BA-DDBF-43C0-92A6-F0B0C05F80D4}" type="slidenum">
              <a:rPr lang="cs-CZ" altLang="cs-CZ">
                <a:solidFill>
                  <a:srgbClr val="D1282E"/>
                </a:solidFill>
              </a:rPr>
              <a:pPr/>
              <a:t>‹#›</a:t>
            </a:fld>
            <a:endParaRPr lang="cs-CZ" altLang="cs-CZ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344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06AF5-C3A8-4405-B49E-F7FC4CC4E89A}" type="slidenum">
              <a:rPr lang="cs-CZ" altLang="cs-CZ">
                <a:solidFill>
                  <a:srgbClr val="D1282E"/>
                </a:solidFill>
              </a:rPr>
              <a:pPr/>
              <a:t>‹#›</a:t>
            </a:fld>
            <a:endParaRPr lang="cs-CZ" altLang="cs-CZ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190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BD0AA-9A1B-476C-B8C0-496EA7FDEE89}" type="slidenum">
              <a:rPr lang="cs-CZ" altLang="cs-CZ">
                <a:solidFill>
                  <a:srgbClr val="D1282E"/>
                </a:solidFill>
              </a:rPr>
              <a:pPr/>
              <a:t>‹#›</a:t>
            </a:fld>
            <a:endParaRPr lang="cs-CZ" altLang="cs-CZ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57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6DDB2-FF42-49CF-BD74-F3C5201FAD6F}" type="slidenum">
              <a:rPr lang="cs-CZ" altLang="cs-CZ">
                <a:solidFill>
                  <a:srgbClr val="D1282E"/>
                </a:solidFill>
              </a:rPr>
              <a:pPr/>
              <a:t>‹#›</a:t>
            </a:fld>
            <a:endParaRPr lang="cs-CZ" altLang="cs-CZ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13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98F5BD-D295-4693-9D9A-FCEBD487AF6A}" type="slidenum">
              <a:rPr lang="cs-CZ" altLang="cs-CZ">
                <a:solidFill>
                  <a:srgbClr val="D1282E"/>
                </a:solidFill>
              </a:rPr>
              <a:pPr/>
              <a:t>‹#›</a:t>
            </a:fld>
            <a:endParaRPr lang="cs-CZ" altLang="cs-CZ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6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FF776-1F1B-4AE2-9DA1-74E8DFF1EA69}" type="slidenum">
              <a:rPr lang="cs-CZ" altLang="cs-CZ">
                <a:solidFill>
                  <a:srgbClr val="D1282E"/>
                </a:solidFill>
              </a:rPr>
              <a:pPr/>
              <a:t>‹#›</a:t>
            </a:fld>
            <a:endParaRPr lang="cs-CZ" altLang="cs-CZ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35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DEF8D-2278-4E58-9468-CDB8E70E8FDB}" type="slidenum">
              <a:rPr lang="cs-CZ" altLang="cs-CZ">
                <a:solidFill>
                  <a:srgbClr val="D1282E"/>
                </a:solidFill>
              </a:rPr>
              <a:pPr/>
              <a:t>‹#›</a:t>
            </a:fld>
            <a:endParaRPr lang="cs-CZ" altLang="cs-CZ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20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6B152-224E-4897-B744-5C230946CF3E}" type="slidenum">
              <a:rPr lang="cs-CZ" altLang="cs-CZ">
                <a:solidFill>
                  <a:srgbClr val="D1282E"/>
                </a:solidFill>
              </a:rPr>
              <a:pPr/>
              <a:t>‹#›</a:t>
            </a:fld>
            <a:endParaRPr lang="cs-CZ" altLang="cs-CZ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50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E6608D-20F8-400F-BCED-0D8A087B352D}" type="slidenum">
              <a:rPr lang="cs-CZ" altLang="cs-CZ">
                <a:solidFill>
                  <a:srgbClr val="D1282E"/>
                </a:solidFill>
              </a:rPr>
              <a:pPr/>
              <a:t>‹#›</a:t>
            </a:fld>
            <a:endParaRPr lang="cs-CZ" altLang="cs-CZ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76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1C0EB-B404-4156-8355-262C8F645FB1}" type="slidenum">
              <a:rPr lang="cs-CZ" altLang="cs-CZ">
                <a:solidFill>
                  <a:srgbClr val="D1282E"/>
                </a:solidFill>
              </a:rPr>
              <a:pPr/>
              <a:t>‹#›</a:t>
            </a:fld>
            <a:endParaRPr lang="cs-CZ" altLang="cs-CZ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988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C09CD0-4D21-47E1-B420-A33E6F27F42B}" type="slidenum">
              <a:rPr lang="cs-CZ" altLang="cs-CZ">
                <a:solidFill>
                  <a:srgbClr val="D1282E"/>
                </a:solidFill>
              </a:rPr>
              <a:pPr/>
              <a:t>‹#›</a:t>
            </a:fld>
            <a:endParaRPr lang="cs-CZ" altLang="cs-CZ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09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C6FDE5-EE3B-49B1-8BF1-96C6CAC6727E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26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 eaLnBrk="1" hangingPunct="1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hangingPunct="1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240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DADAAA-D5C3-4717-93D2-403AE6E0A461}" type="slidenum">
              <a:rPr lang="cs-CZ" altLang="cs-CZ">
                <a:solidFill>
                  <a:srgbClr val="D1282E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D1282E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88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spektneboli.eu/pedagogove/archiv-metod/argumentacni-esej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813" cy="1371600"/>
          </a:xfrm>
        </p:spPr>
        <p:txBody>
          <a:bodyPr/>
          <a:lstStyle/>
          <a:p>
            <a:pPr>
              <a:defRPr/>
            </a:pPr>
            <a:r>
              <a:rPr lang="cs-CZ" smtClean="0"/>
              <a:t>Argumentační esej - 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dirty="0" smtClean="0"/>
              <a:t>Setkání odpadá - diskuze sám se sebou</a:t>
            </a:r>
          </a:p>
          <a:p>
            <a:pPr>
              <a:defRPr/>
            </a:pPr>
            <a:r>
              <a:rPr lang="cs-CZ" dirty="0" smtClean="0"/>
              <a:t>Založte na kapitole </a:t>
            </a:r>
            <a:r>
              <a:rPr lang="cs-CZ" dirty="0" err="1" smtClean="0"/>
              <a:t>Responding</a:t>
            </a:r>
            <a:r>
              <a:rPr lang="cs-CZ" dirty="0" smtClean="0"/>
              <a:t> to </a:t>
            </a:r>
            <a:r>
              <a:rPr lang="cs-CZ" dirty="0" err="1" smtClean="0"/>
              <a:t>cyberterror</a:t>
            </a:r>
            <a:r>
              <a:rPr lang="cs-CZ" dirty="0" smtClean="0"/>
              <a:t> (v IS MU)</a:t>
            </a:r>
          </a:p>
          <a:p>
            <a:pPr>
              <a:defRPr/>
            </a:pPr>
            <a:r>
              <a:rPr lang="cs-CZ" dirty="0" smtClean="0">
                <a:hlinkClick r:id="rId2"/>
              </a:rPr>
              <a:t>Argumentační esej</a:t>
            </a:r>
            <a:r>
              <a:rPr lang="cs-CZ" dirty="0" smtClean="0"/>
              <a:t> „Je důležitější informační bezpečnost státu nebo soukromí občanů?“ (Data </a:t>
            </a:r>
            <a:r>
              <a:rPr lang="cs-CZ" dirty="0" err="1" smtClean="0"/>
              <a:t>Retention</a:t>
            </a:r>
            <a:r>
              <a:rPr lang="cs-CZ" dirty="0" smtClean="0"/>
              <a:t>, odposlechy, systémy typu </a:t>
            </a:r>
            <a:r>
              <a:rPr lang="cs-CZ" dirty="0" err="1" smtClean="0"/>
              <a:t>Echelon</a:t>
            </a:r>
            <a:r>
              <a:rPr lang="cs-CZ" dirty="0" smtClean="0"/>
              <a:t>…)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Tvrzení = stanovisko autora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Argumentace (min. 2x)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Důvody pro tvrzení (argumenty)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Důkazy pro tvrzení (teorie, výzkumná zjištění =&gt; podložení literaturou)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Východisko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Protiargument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Vyvrácení (důkazy)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Závěr</a:t>
            </a:r>
          </a:p>
          <a:p>
            <a:pPr>
              <a:defRPr/>
            </a:pPr>
            <a:r>
              <a:rPr lang="cs-CZ" dirty="0" smtClean="0"/>
              <a:t>Odevzdání: do konce výuky, </a:t>
            </a:r>
            <a:r>
              <a:rPr lang="cs-CZ" dirty="0" err="1" smtClean="0"/>
              <a:t>odevzdávárna</a:t>
            </a:r>
            <a:r>
              <a:rPr lang="cs-CZ" dirty="0" smtClean="0"/>
              <a:t>, po doporučení publikované na </a:t>
            </a:r>
            <a:r>
              <a:rPr lang="cs-CZ" dirty="0" err="1" smtClean="0"/>
              <a:t>Inflow</a:t>
            </a:r>
            <a:r>
              <a:rPr lang="cs-CZ" dirty="0" smtClean="0"/>
              <a:t> = možná absence navíc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911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2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Předvádění na obrazovce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Motiv2</vt:lpstr>
      <vt:lpstr>Argumentační esej - zadání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Argumentační esej - zadání</dc:title>
  <dc:creator>PC</dc:creator>
  <cp:lastModifiedBy>PC</cp:lastModifiedBy>
  <cp:revision>1</cp:revision>
  <dcterms:created xsi:type="dcterms:W3CDTF">2015-05-22T09:11:23Z</dcterms:created>
  <dcterms:modified xsi:type="dcterms:W3CDTF">2015-05-22T09:11:55Z</dcterms:modified>
</cp:coreProperties>
</file>