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1447799"/>
            <a:ext cx="8825658" cy="3329581"/>
          </a:xfrm>
        </p:spPr>
        <p:txBody>
          <a:bodyPr/>
          <a:lstStyle/>
          <a:p>
            <a:r>
              <a:rPr lang="cs-CZ"/>
              <a:t>Počítačové sítě</a:t>
            </a:r>
            <a:br>
              <a:rPr lang="cs-CZ"/>
            </a:br>
            <a:r>
              <a:rPr lang="cs-CZ" sz="4800"/>
              <a:t>KOMUNIKAČNÍ MODELY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Ing. Jiří </a:t>
            </a:r>
            <a:r>
              <a:rPr lang="cs-CZ" dirty="0" err="1"/>
              <a:t>bilík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4225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Vrstvový model</a:t>
            </a:r>
          </a:p>
        </p:txBody>
      </p:sp>
      <p:sp>
        <p:nvSpPr>
          <p:cNvPr id="3" name="AutoShape 2" descr="http://upload.wikimedia.org/wikipedia/commons/thumb/4/4d/Rm-osi_parallel_cs.svg/640px-Rm-osi_parallel_cs.svg.png"/>
          <p:cNvSpPr>
            <a:spLocks noChangeAspect="1" noChangeArrowheads="1"/>
          </p:cNvSpPr>
          <p:nvPr/>
        </p:nvSpPr>
        <p:spPr bwMode="auto">
          <a:xfrm>
            <a:off x="155575" y="-3733800"/>
            <a:ext cx="5695950" cy="779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" name="AutoShape 4" descr="http://upload.wikimedia.org/wikipedia/commons/thumb/4/4d/Rm-osi_parallel_cs.svg/640px-Rm-osi_parallel_cs.svg.png"/>
          <p:cNvSpPr>
            <a:spLocks noChangeAspect="1" noChangeArrowheads="1"/>
          </p:cNvSpPr>
          <p:nvPr/>
        </p:nvSpPr>
        <p:spPr bwMode="auto">
          <a:xfrm>
            <a:off x="307975" y="-3581400"/>
            <a:ext cx="5695950" cy="779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6" descr="http://upload.wikimedia.org/wikipedia/commons/thumb/4/4d/Rm-osi_parallel_cs.svg/438px-Rm-osi_parallel_cs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9" name="AutoShape 8" descr="http://upload.wikimedia.org/wikipedia/commons/thumb/4/4d/Rm-osi_parallel_cs.svg/438px-Rm-osi_parallel_cs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4" name="Zástupný symbol pro obsah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30475"/>
            <a:ext cx="4953001" cy="6779423"/>
          </a:xfrm>
        </p:spPr>
      </p:pic>
      <p:sp>
        <p:nvSpPr>
          <p:cNvPr id="12" name="AutoShape 10" descr="http://upload.wikimedia.org/wikipedia/commons/thumb/4/4d/Rm-osi_parallel_cs.svg/640px-Rm-osi_parallel_cs.svg.png"/>
          <p:cNvSpPr>
            <a:spLocks noChangeAspect="1" noChangeArrowheads="1"/>
          </p:cNvSpPr>
          <p:nvPr/>
        </p:nvSpPr>
        <p:spPr bwMode="auto">
          <a:xfrm>
            <a:off x="460375" y="-3429000"/>
            <a:ext cx="5695950" cy="779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3" name="AutoShape 12" descr="http://upload.wikimedia.org/wikipedia/commons/thumb/4/4d/Rm-osi_parallel_cs.svg/640px-Rm-osi_parallel_cs.svg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874409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Potvrzovaná × nepotvrzovaná</a:t>
            </a:r>
          </a:p>
          <a:p>
            <a:r>
              <a:rPr lang="cs-CZ" dirty="0"/>
              <a:t>Fragmentace – rozdělení dat na fragmenty odpovídající </a:t>
            </a:r>
            <a:r>
              <a:rPr lang="cs-CZ" dirty="0" smtClean="0"/>
              <a:t>dané </a:t>
            </a:r>
            <a:r>
              <a:rPr lang="cs-CZ" dirty="0"/>
              <a:t>vrstvě</a:t>
            </a:r>
          </a:p>
          <a:p>
            <a:r>
              <a:rPr lang="cs-CZ" dirty="0"/>
              <a:t>Zapouzdření – doplnění datového </a:t>
            </a:r>
            <a:r>
              <a:rPr lang="cs-CZ" dirty="0" err="1"/>
              <a:t>packetu</a:t>
            </a:r>
            <a:r>
              <a:rPr lang="cs-CZ" dirty="0"/>
              <a:t> o řídící informace</a:t>
            </a:r>
          </a:p>
          <a:p>
            <a:r>
              <a:rPr lang="cs-CZ" dirty="0"/>
              <a:t>Protokol</a:t>
            </a:r>
          </a:p>
          <a:p>
            <a:r>
              <a:rPr lang="cs-CZ" dirty="0"/>
              <a:t>Referenční model OSI / ISO 7498:</a:t>
            </a:r>
          </a:p>
          <a:p>
            <a:pPr lvl="1"/>
            <a:r>
              <a:rPr lang="cs-CZ" dirty="0"/>
              <a:t>Srovnání</a:t>
            </a:r>
          </a:p>
          <a:p>
            <a:pPr lvl="1"/>
            <a:r>
              <a:rPr lang="cs-CZ" dirty="0" smtClean="0"/>
              <a:t>Definování</a:t>
            </a:r>
          </a:p>
          <a:p>
            <a:r>
              <a:rPr lang="cs-CZ" altLang="cs-CZ" dirty="0"/>
              <a:t>Protokol ATM </a:t>
            </a:r>
            <a:r>
              <a:rPr lang="cs-CZ" altLang="cs-CZ" dirty="0">
                <a:cs typeface="Times New Roman" pitchFamily="18" charset="0"/>
              </a:rPr>
              <a:t>(</a:t>
            </a:r>
            <a:r>
              <a:rPr lang="cs-CZ" altLang="cs-CZ" dirty="0" err="1">
                <a:cs typeface="Times New Roman" pitchFamily="18" charset="0"/>
              </a:rPr>
              <a:t>Asynchronous</a:t>
            </a:r>
            <a:r>
              <a:rPr lang="cs-CZ" altLang="cs-CZ" dirty="0">
                <a:cs typeface="Times New Roman" pitchFamily="18" charset="0"/>
              </a:rPr>
              <a:t> Transfer Mode</a:t>
            </a:r>
            <a:r>
              <a:rPr lang="cs-CZ" altLang="cs-CZ" dirty="0" smtClean="0">
                <a:cs typeface="Times New Roman" pitchFamily="18" charset="0"/>
              </a:rPr>
              <a:t>)</a:t>
            </a:r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1445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OSI model</a:t>
            </a:r>
          </a:p>
        </p:txBody>
      </p:sp>
      <p:pic>
        <p:nvPicPr>
          <p:cNvPr id="5" name="Obrázek 4" descr="osi-zahlav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8" y="1611312"/>
            <a:ext cx="7072312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205161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Srovnání pomocí modelu</a:t>
            </a:r>
          </a:p>
        </p:txBody>
      </p:sp>
      <p:pic>
        <p:nvPicPr>
          <p:cNvPr id="5" name="Obrázek 4" descr="architektu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25" y="1455738"/>
            <a:ext cx="8207375" cy="49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63510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 modelu</a:t>
            </a:r>
            <a:endParaRPr lang="cs-CZ" dirty="0"/>
          </a:p>
        </p:txBody>
      </p:sp>
      <p:grpSp>
        <p:nvGrpSpPr>
          <p:cNvPr id="4" name="Skupina 3"/>
          <p:cNvGrpSpPr>
            <a:grpSpLocks/>
          </p:cNvGrpSpPr>
          <p:nvPr/>
        </p:nvGrpSpPr>
        <p:grpSpPr bwMode="auto">
          <a:xfrm>
            <a:off x="1295400" y="1905000"/>
            <a:ext cx="8785225" cy="4608512"/>
            <a:chOff x="357188" y="1357313"/>
            <a:chExt cx="8572500" cy="5143500"/>
          </a:xfrm>
        </p:grpSpPr>
        <p:pic>
          <p:nvPicPr>
            <p:cNvPr id="5" name="Obrázek 4" descr="osi-implementac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88" y="1357313"/>
              <a:ext cx="85725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2438" y="6000750"/>
              <a:ext cx="571500" cy="35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9603615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Multiplexing</a:t>
            </a:r>
            <a:r>
              <a:rPr lang="cs-CZ" dirty="0" smtClean="0"/>
              <a:t> vrstev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Různé síťové architektury používají stejné přenosové </a:t>
            </a:r>
            <a:r>
              <a:rPr lang="cs-CZ" dirty="0" smtClean="0"/>
              <a:t>technologie</a:t>
            </a:r>
          </a:p>
          <a:p>
            <a:pPr lvl="1"/>
            <a:r>
              <a:rPr lang="cs-CZ" dirty="0" smtClean="0"/>
              <a:t>TCP/IP, </a:t>
            </a:r>
            <a:r>
              <a:rPr lang="cs-CZ" dirty="0" err="1" smtClean="0"/>
              <a:t>NetWare</a:t>
            </a:r>
            <a:r>
              <a:rPr lang="cs-CZ" dirty="0" smtClean="0"/>
              <a:t>, </a:t>
            </a:r>
            <a:r>
              <a:rPr lang="cs-CZ" dirty="0" err="1" smtClean="0"/>
              <a:t>AppleTalk</a:t>
            </a:r>
            <a:r>
              <a:rPr lang="cs-CZ" dirty="0" smtClean="0"/>
              <a:t> </a:t>
            </a:r>
            <a:r>
              <a:rPr lang="cs-CZ" dirty="0" smtClean="0">
                <a:sym typeface="Wingdings" panose="05000000000000000000" pitchFamily="2" charset="2"/>
              </a:rPr>
              <a:t> IEEE802.3</a:t>
            </a:r>
            <a:endParaRPr lang="cs-CZ" dirty="0"/>
          </a:p>
          <a:p>
            <a:r>
              <a:rPr lang="cs-CZ" altLang="cs-CZ" dirty="0"/>
              <a:t>Jedna síťová architektura může využívat různé přenosové technologie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TCP/IP </a:t>
            </a:r>
            <a:r>
              <a:rPr lang="cs-CZ" dirty="0" smtClean="0">
                <a:sym typeface="Wingdings" panose="05000000000000000000" pitchFamily="2" charset="2"/>
              </a:rPr>
              <a:t> IEEE802.3, IEEE802.11, aj.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8538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Přebalování paketů</a:t>
            </a:r>
            <a:endParaRPr lang="cs-CZ" dirty="0"/>
          </a:p>
        </p:txBody>
      </p:sp>
      <p:pic>
        <p:nvPicPr>
          <p:cNvPr id="4" name="Zástupný symbol pro obsah 3" descr="6ps-1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785" y="2052638"/>
            <a:ext cx="6164205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7255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Prostor na diskuzi.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3462342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93</Words>
  <Application>Microsoft Office PowerPoint</Application>
  <PresentationFormat>Širokoúhlá obrazovka</PresentationFormat>
  <Paragraphs>22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Times New Roman</vt:lpstr>
      <vt:lpstr>Wingdings</vt:lpstr>
      <vt:lpstr>Wingdings 3</vt:lpstr>
      <vt:lpstr>Ion</vt:lpstr>
      <vt:lpstr>Počítačové sítě KOMUNIKAČNÍ MODELY</vt:lpstr>
      <vt:lpstr>Vrstvový model</vt:lpstr>
      <vt:lpstr>Prezentace aplikace PowerPoint</vt:lpstr>
      <vt:lpstr>OSI model</vt:lpstr>
      <vt:lpstr>Srovnání pomocí modelu</vt:lpstr>
      <vt:lpstr>Aplikace modelu</vt:lpstr>
      <vt:lpstr>Multiplexing vrstev</vt:lpstr>
      <vt:lpstr>Přebalování paketů</vt:lpstr>
      <vt:lpstr>Děkuji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sítě VRSTVOVÉ MODELY</dc:title>
  <cp:lastModifiedBy>Michal Černý</cp:lastModifiedBy>
  <cp:revision>14</cp:revision>
  <dcterms:modified xsi:type="dcterms:W3CDTF">2015-05-16T07:09:08Z</dcterms:modified>
</cp:coreProperties>
</file>