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324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4B2FD-41F1-42D9-8400-D0B700166C44}" type="datetimeFigureOut">
              <a:rPr lang="cs-CZ" smtClean="0"/>
              <a:t>16.5.2015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1793DB-42BD-4FF4-B546-BDAF982C5FB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7262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Komfort = nemusím nikam chodit s </a:t>
            </a:r>
            <a:r>
              <a:rPr lang="cs-CZ" dirty="0" err="1" smtClean="0"/>
              <a:t>flashkou</a:t>
            </a:r>
            <a:endParaRPr lang="cs-CZ" dirty="0" smtClean="0"/>
          </a:p>
          <a:p>
            <a:r>
              <a:rPr lang="cs-CZ" dirty="0" smtClean="0"/>
              <a:t>Ekonomika = sdílení jednoho zařízení pro více PC</a:t>
            </a:r>
          </a:p>
          <a:p>
            <a:r>
              <a:rPr lang="cs-CZ" dirty="0" smtClean="0"/>
              <a:t>Služby = www, email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793DB-42BD-4FF4-B546-BDAF982C5FBF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0191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Sféra = obor zájmu (zdravotnictví, státní správa,</a:t>
            </a:r>
            <a:r>
              <a:rPr lang="cs-CZ" baseline="0" dirty="0" smtClean="0"/>
              <a:t> školství, …)</a:t>
            </a:r>
          </a:p>
          <a:p>
            <a:r>
              <a:rPr lang="cs-CZ" baseline="0" dirty="0" smtClean="0"/>
              <a:t>IT služby = email, chat, telefonie</a:t>
            </a:r>
          </a:p>
          <a:p>
            <a:r>
              <a:rPr lang="cs-CZ" baseline="0" dirty="0" smtClean="0"/>
              <a:t>Protokoly = SMTP, HTTP, POP3</a:t>
            </a:r>
          </a:p>
          <a:p>
            <a:r>
              <a:rPr lang="cs-CZ" baseline="0" dirty="0" smtClean="0"/>
              <a:t>Síťové protokoly = TCP, UDP</a:t>
            </a:r>
          </a:p>
          <a:p>
            <a:r>
              <a:rPr lang="cs-CZ" baseline="0" smtClean="0"/>
              <a:t>HW = PC</a:t>
            </a:r>
            <a:r>
              <a:rPr lang="cs-CZ" baseline="0" dirty="0" smtClean="0"/>
              <a:t>, </a:t>
            </a:r>
            <a:r>
              <a:rPr lang="cs-CZ" baseline="0" dirty="0" err="1" smtClean="0"/>
              <a:t>switch</a:t>
            </a:r>
            <a:r>
              <a:rPr lang="cs-CZ" baseline="0" dirty="0" smtClean="0"/>
              <a:t>, kabeláž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793DB-42BD-4FF4-B546-BDAF982C5FBF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3090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202-3F26-4C86-8A19-86B60B2C160A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4EE1-9AE6-41F5-A3E2-ECB46714B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27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202-3F26-4C86-8A19-86B60B2C160A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4EE1-9AE6-41F5-A3E2-ECB46714B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449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202-3F26-4C86-8A19-86B60B2C160A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4EE1-9AE6-41F5-A3E2-ECB46714B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54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cs-CZ" smtClean="0"/>
              <a:t>Upravte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202-3F26-4C86-8A19-86B60B2C160A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4EE1-9AE6-41F5-A3E2-ECB46714BCA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46197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202-3F26-4C86-8A19-86B60B2C160A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4EE1-9AE6-41F5-A3E2-ECB46714B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595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202-3F26-4C86-8A19-86B60B2C160A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4EE1-9AE6-41F5-A3E2-ECB46714B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393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202-3F26-4C86-8A19-86B60B2C160A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4EE1-9AE6-41F5-A3E2-ECB46714B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1567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202-3F26-4C86-8A19-86B60B2C160A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4EE1-9AE6-41F5-A3E2-ECB46714B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3252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202-3F26-4C86-8A19-86B60B2C160A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4EE1-9AE6-41F5-A3E2-ECB46714B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832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202-3F26-4C86-8A19-86B60B2C160A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4EE1-9AE6-41F5-A3E2-ECB46714B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023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202-3F26-4C86-8A19-86B60B2C160A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4EE1-9AE6-41F5-A3E2-ECB46714B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823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202-3F26-4C86-8A19-86B60B2C160A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4EE1-9AE6-41F5-A3E2-ECB46714B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978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202-3F26-4C86-8A19-86B60B2C160A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4EE1-9AE6-41F5-A3E2-ECB46714B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882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202-3F26-4C86-8A19-86B60B2C160A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4EE1-9AE6-41F5-A3E2-ECB46714B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58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202-3F26-4C86-8A19-86B60B2C160A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4EE1-9AE6-41F5-A3E2-ECB46714B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995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202-3F26-4C86-8A19-86B60B2C160A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4EE1-9AE6-41F5-A3E2-ECB46714B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55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FB202-3F26-4C86-8A19-86B60B2C160A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4EE1-9AE6-41F5-A3E2-ECB46714B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750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A9FB202-3F26-4C86-8A19-86B60B2C160A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14EE1-9AE6-41F5-A3E2-ECB46714B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9580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46" r:id="rId13"/>
    <p:sldLayoutId id="2147483847" r:id="rId14"/>
    <p:sldLayoutId id="2147483848" r:id="rId15"/>
    <p:sldLayoutId id="2147483849" r:id="rId16"/>
    <p:sldLayoutId id="214748385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6600"/>
              <a:t>Počítačové sítě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/>
              <a:t>Ing. Jiří Bilík</a:t>
            </a:r>
          </a:p>
        </p:txBody>
      </p:sp>
    </p:spTree>
    <p:extLst>
      <p:ext uri="{BB962C8B-B14F-4D97-AF65-F5344CB8AC3E}">
        <p14:creationId xmlns:p14="http://schemas.microsoft.com/office/powerpoint/2010/main" val="11398077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Proč počítačové sítě?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/>
              <a:t>PLUS</a:t>
            </a:r>
          </a:p>
          <a:p>
            <a:r>
              <a:rPr lang="cs-CZ"/>
              <a:t>Komfort</a:t>
            </a:r>
          </a:p>
          <a:p>
            <a:r>
              <a:rPr lang="cs-CZ"/>
              <a:t>Úspora financí</a:t>
            </a:r>
          </a:p>
          <a:p>
            <a:r>
              <a:rPr lang="cs-CZ"/>
              <a:t>Poskytování služeb</a:t>
            </a:r>
          </a:p>
          <a:p>
            <a:r>
              <a:rPr lang="cs-CZ" b="1"/>
              <a:t>MINUS</a:t>
            </a:r>
          </a:p>
          <a:p>
            <a:r>
              <a:rPr lang="cs-CZ"/>
              <a:t>Nároky na správu</a:t>
            </a:r>
          </a:p>
        </p:txBody>
      </p:sp>
    </p:spTree>
    <p:extLst>
      <p:ext uri="{BB962C8B-B14F-4D97-AF65-F5344CB8AC3E}">
        <p14:creationId xmlns:p14="http://schemas.microsoft.com/office/powerpoint/2010/main" val="123386925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PŘÍNOS - Sdílení zdrojů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Data (úložiště i zdroje – video)</a:t>
            </a:r>
          </a:p>
          <a:p>
            <a:r>
              <a:rPr lang="cs-CZ"/>
              <a:t>Hardware</a:t>
            </a:r>
          </a:p>
          <a:p>
            <a:r>
              <a:rPr lang="cs-CZ"/>
              <a:t>Výpočetní zdroje</a:t>
            </a:r>
          </a:p>
          <a:p>
            <a:r>
              <a:rPr lang="cs-CZ"/>
              <a:t>CLOUD – distribuované výpočetní systémy</a:t>
            </a:r>
          </a:p>
        </p:txBody>
      </p:sp>
    </p:spTree>
    <p:extLst>
      <p:ext uri="{BB962C8B-B14F-4D97-AF65-F5344CB8AC3E}">
        <p14:creationId xmlns:p14="http://schemas.microsoft.com/office/powerpoint/2010/main" val="583277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PŘÍNOS – síťové služby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Komunikace (e-mail, chat, VOIP)</a:t>
            </a:r>
          </a:p>
          <a:p>
            <a:r>
              <a:rPr lang="cs-CZ"/>
              <a:t>Přenos dat (ftp, torrent, SMB)</a:t>
            </a:r>
          </a:p>
          <a:p>
            <a:r>
              <a:rPr lang="cs-CZ"/>
              <a:t>Zveřejňování informací (www, RSS)</a:t>
            </a:r>
          </a:p>
        </p:txBody>
      </p:sp>
    </p:spTree>
    <p:extLst>
      <p:ext uri="{BB962C8B-B14F-4D97-AF65-F5344CB8AC3E}">
        <p14:creationId xmlns:p14="http://schemas.microsoft.com/office/powerpoint/2010/main" val="224559816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PŘÍNOS – Sociální sítě a diskuzní fóra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Facebook</a:t>
            </a:r>
          </a:p>
          <a:p>
            <a:r>
              <a:rPr lang="cs-CZ"/>
              <a:t>Twiter</a:t>
            </a:r>
          </a:p>
          <a:p>
            <a:r>
              <a:rPr lang="cs-CZ"/>
              <a:t>Spolužáci.cz</a:t>
            </a:r>
          </a:p>
          <a:p>
            <a:r>
              <a:rPr lang="cs-CZ"/>
              <a:t>Lidé.cz</a:t>
            </a:r>
          </a:p>
        </p:txBody>
      </p:sp>
    </p:spTree>
    <p:extLst>
      <p:ext uri="{BB962C8B-B14F-4D97-AF65-F5344CB8AC3E}">
        <p14:creationId xmlns:p14="http://schemas.microsoft.com/office/powerpoint/2010/main" val="3685964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Sítě – co chceme my?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Rychlé</a:t>
            </a:r>
          </a:p>
          <a:p>
            <a:r>
              <a:rPr lang="cs-CZ"/>
              <a:t>Spolehlivé</a:t>
            </a:r>
          </a:p>
          <a:p>
            <a:r>
              <a:rPr lang="cs-CZ"/>
              <a:t>Bezpečné</a:t>
            </a:r>
          </a:p>
          <a:p>
            <a:r>
              <a:rPr lang="cs-CZ"/>
              <a:t>Bezúdržbové</a:t>
            </a: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550660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Proč?</a:t>
            </a:r>
          </a:p>
          <a:p>
            <a:r>
              <a:rPr lang="cs-CZ"/>
              <a:t>Zjednodušení návrhu počítačové sítě</a:t>
            </a:r>
          </a:p>
          <a:p>
            <a:r>
              <a:rPr lang="cs-CZ"/>
              <a:t>Rozložení problému na jednotlivé vrsvy</a:t>
            </a:r>
          </a:p>
          <a:p>
            <a:r>
              <a:rPr lang="cs-CZ"/>
              <a:t>Sousední vrstvy navzájem kooperují a sjednocují problematiku do logických celků.</a:t>
            </a:r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Vrsvové modely</a:t>
            </a:r>
          </a:p>
        </p:txBody>
      </p:sp>
    </p:spTree>
    <p:extLst>
      <p:ext uri="{BB962C8B-B14F-4D97-AF65-F5344CB8AC3E}">
        <p14:creationId xmlns:p14="http://schemas.microsoft.com/office/powerpoint/2010/main" val="1128294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Uživatel</a:t>
            </a:r>
          </a:p>
          <a:p>
            <a:r>
              <a:rPr lang="cs-CZ" dirty="0"/>
              <a:t>Sféra</a:t>
            </a:r>
          </a:p>
          <a:p>
            <a:r>
              <a:rPr lang="cs-CZ" dirty="0"/>
              <a:t>IT služby</a:t>
            </a:r>
          </a:p>
          <a:p>
            <a:r>
              <a:rPr lang="cs-CZ" dirty="0"/>
              <a:t>Konkrétní aplikace</a:t>
            </a:r>
          </a:p>
          <a:p>
            <a:r>
              <a:rPr lang="cs-CZ" dirty="0"/>
              <a:t>Protokoly služeb</a:t>
            </a:r>
          </a:p>
          <a:p>
            <a:r>
              <a:rPr lang="cs-CZ" dirty="0"/>
              <a:t>Síťové protokoly</a:t>
            </a:r>
          </a:p>
          <a:p>
            <a:r>
              <a:rPr lang="cs-CZ" dirty="0"/>
              <a:t>Infrastruktura (HW)</a:t>
            </a:r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Vrsvové modely</a:t>
            </a:r>
          </a:p>
        </p:txBody>
      </p:sp>
    </p:spTree>
    <p:extLst>
      <p:ext uri="{BB962C8B-B14F-4D97-AF65-F5344CB8AC3E}">
        <p14:creationId xmlns:p14="http://schemas.microsoft.com/office/powerpoint/2010/main" val="154710983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Prostor na diskuzi.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34623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199</Words>
  <Application>Microsoft Office PowerPoint</Application>
  <PresentationFormat>Předvádění na obrazovce (4:3)</PresentationFormat>
  <Paragraphs>53</Paragraphs>
  <Slides>9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Ion</vt:lpstr>
      <vt:lpstr>Počítačové sítě</vt:lpstr>
      <vt:lpstr>Proč počítačové sítě?</vt:lpstr>
      <vt:lpstr>PŘÍNOS - Sdílení zdrojů</vt:lpstr>
      <vt:lpstr>PŘÍNOS – síťové služby</vt:lpstr>
      <vt:lpstr>PŘÍNOS – Sociální sítě a diskuzní fóra</vt:lpstr>
      <vt:lpstr>Sítě – co chceme my?</vt:lpstr>
      <vt:lpstr>Vrsvové modely</vt:lpstr>
      <vt:lpstr>Vrsvové modely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Počítačové sítě</dc:title>
  <cp:lastModifiedBy>Rákosníček</cp:lastModifiedBy>
  <cp:revision>8</cp:revision>
  <dcterms:modified xsi:type="dcterms:W3CDTF">2015-05-16T20:38:30Z</dcterms:modified>
</cp:coreProperties>
</file>