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POČÍTAČOVÉ SÍTĚ</a:t>
            </a:r>
            <a:br>
              <a:rPr lang="cs-CZ"/>
            </a:br>
            <a:r>
              <a:rPr lang="cs-CZ"/>
              <a:t>Rámce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151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4293" y="2052918"/>
            <a:ext cx="8946541" cy="4195481"/>
          </a:xfrm>
        </p:spPr>
        <p:txBody>
          <a:bodyPr/>
          <a:lstStyle/>
          <a:p>
            <a:r>
              <a:rPr lang="cs-CZ"/>
              <a:t>Konvergence služeb – časová či frekvenční</a:t>
            </a:r>
          </a:p>
          <a:p>
            <a:r>
              <a:rPr lang="cs-CZ"/>
              <a:t>Přednáška 4</a:t>
            </a:r>
          </a:p>
        </p:txBody>
      </p:sp>
    </p:spTree>
    <p:extLst>
      <p:ext uri="{BB962C8B-B14F-4D97-AF65-F5344CB8AC3E}">
        <p14:creationId xmlns:p14="http://schemas.microsoft.com/office/powerpoint/2010/main" val="3700957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Širokoúhlá obrazovka</PresentationFormat>
  <Slides>2</Slides>
  <Notes>0</Notes>
  <HiddenSlides>0</HiddenSlide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Ion</vt:lpstr>
      <vt:lpstr>POČÍTAČOVÉ SÍTĚ Rámce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SÍTĚ Rámce</dc:title>
  <cp:revision>2</cp:revision>
  <dcterms:modified xsi:type="dcterms:W3CDTF">2015-05-03T06:57:25Z</dcterms:modified>
</cp:coreProperties>
</file>