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63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1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27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65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53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6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72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7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67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86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0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AA663-65D8-4D32-A44A-2B4296A6180E}" type="datetimeFigureOut">
              <a:rPr lang="cs-CZ" smtClean="0"/>
              <a:t>10.3.2016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28AB-8FD2-491F-87EA-3A66B1484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76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tMI_KbCIG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Mario </a:t>
            </a:r>
            <a:r>
              <a:rPr lang="cs-CZ" dirty="0" err="1" smtClean="0"/>
              <a:t>und</a:t>
            </a:r>
            <a:r>
              <a:rPr lang="cs-CZ" dirty="0" smtClean="0"/>
              <a:t> der </a:t>
            </a:r>
            <a:r>
              <a:rPr lang="cs-CZ" dirty="0" err="1" smtClean="0"/>
              <a:t>Zauberer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https://www.youtube.com/watch?v=XtMI_KbCIGw</a:t>
            </a:r>
            <a:endParaRPr lang="cs-CZ" dirty="0" smtClean="0"/>
          </a:p>
          <a:p>
            <a:r>
              <a:rPr lang="cs-CZ" dirty="0" smtClean="0"/>
              <a:t>1994 von Klaus Mario </a:t>
            </a:r>
            <a:r>
              <a:rPr lang="cs-CZ" dirty="0" err="1" smtClean="0"/>
              <a:t>Brandauer</a:t>
            </a:r>
            <a:r>
              <a:rPr lang="cs-CZ" dirty="0" smtClean="0"/>
              <a:t> </a:t>
            </a:r>
            <a:r>
              <a:rPr lang="cs-CZ" dirty="0" err="1" smtClean="0"/>
              <a:t>verfilmt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53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sieht</a:t>
            </a:r>
            <a:r>
              <a:rPr lang="cs-CZ" dirty="0" smtClean="0"/>
              <a:t> </a:t>
            </a:r>
            <a:r>
              <a:rPr lang="cs-CZ" dirty="0" err="1" smtClean="0"/>
              <a:t>Cipolla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/>
              <a:t>?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75192"/>
            <a:ext cx="2515012" cy="3902080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9769"/>
            <a:ext cx="4038600" cy="3026824"/>
          </a:xfrm>
        </p:spPr>
      </p:pic>
    </p:spTree>
    <p:extLst>
      <p:ext uri="{BB962C8B-B14F-4D97-AF65-F5344CB8AC3E}">
        <p14:creationId xmlns:p14="http://schemas.microsoft.com/office/powerpoint/2010/main" val="138596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Wer</a:t>
            </a:r>
            <a:r>
              <a:rPr lang="cs-CZ" dirty="0" smtClean="0"/>
              <a:t> </a:t>
            </a:r>
            <a:r>
              <a:rPr lang="cs-CZ" dirty="0" err="1" smtClean="0"/>
              <a:t>spricht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i="1" dirty="0"/>
              <a:t>Die Hitze war unmäßig, soll ich das anführen? Nehmen Sie das als Erklärung unserer </a:t>
            </a:r>
            <a:r>
              <a:rPr lang="de-DE" i="1" dirty="0" err="1"/>
              <a:t>Seßhaf­tigkeit</a:t>
            </a:r>
            <a:r>
              <a:rPr lang="de-DE" i="1" dirty="0"/>
              <a:t> an oder nicht. Etwas Besseres weiß ich einfach nicht vorzubrin­gen</a:t>
            </a:r>
            <a:r>
              <a:rPr lang="de-DE" i="1" dirty="0" smtClean="0"/>
              <a:t>.</a:t>
            </a:r>
            <a:endParaRPr lang="cs-CZ" i="1" dirty="0" smtClean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80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/>
              <a:t>In Schopenhauers Die Welt als Wille und Vorstellung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...</a:t>
            </a:r>
            <a:r>
              <a:rPr lang="de-DE" dirty="0"/>
              <a:t>den Blick des rohen Individuums trübt</a:t>
            </a:r>
            <a:r>
              <a:rPr lang="de-DE" i="1" dirty="0"/>
              <a:t>, </a:t>
            </a:r>
            <a:r>
              <a:rPr lang="de-DE" dirty="0"/>
              <a:t>wie die Inder sagen, der Schleier der Maja: ihm zeigt sich, statt des Dinges an sich, nur die Erscheinung, in Zeit und Raum, dem </a:t>
            </a:r>
            <a:r>
              <a:rPr lang="de-DE" dirty="0" err="1"/>
              <a:t>principio</a:t>
            </a:r>
            <a:r>
              <a:rPr lang="de-DE" dirty="0"/>
              <a:t> </a:t>
            </a:r>
            <a:r>
              <a:rPr lang="de-DE" dirty="0" err="1"/>
              <a:t>individuationis</a:t>
            </a:r>
            <a:r>
              <a:rPr lang="de-DE" dirty="0"/>
              <a:t> ... sieht nicht das Wesen der Dinge, welches Eines ist, sondern dessen Erscheinungen, als geson­dert, getrennt, unzählbar, sehr verschieden, ja entgegengesetzt,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9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Konsequent</a:t>
            </a:r>
            <a:r>
              <a:rPr lang="cs-CZ" dirty="0" smtClean="0"/>
              <a:t> </a:t>
            </a:r>
            <a:r>
              <a:rPr lang="cs-CZ" dirty="0" err="1" smtClean="0"/>
              <a:t>erz</a:t>
            </a:r>
            <a:r>
              <a:rPr lang="de-DE" dirty="0" smtClean="0"/>
              <a:t>ä</a:t>
            </a:r>
            <a:r>
              <a:rPr lang="cs-CZ" dirty="0" smtClean="0"/>
              <a:t>hlt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Manns </a:t>
            </a:r>
            <a:r>
              <a:rPr lang="de-DE" dirty="0" smtClean="0"/>
              <a:t>Erklärung, </a:t>
            </a:r>
            <a:r>
              <a:rPr lang="de-DE" dirty="0"/>
              <a:t>warum Mario überhaupt eine Pistole mitführe, nämlich wegen des Nebenbuhlers und der Leiden­schaft zu seinem Mädchen, ist nicht sehr überzeugend und wird vom Textzusammenhang nicht einsichtig gemacht.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3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165</Words>
  <Application>Microsoft Office PowerPoint</Application>
  <PresentationFormat>Předvádění na obrazovce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Mario und der Zauberer</vt:lpstr>
      <vt:lpstr>Wie sieht Cipolla aus?</vt:lpstr>
      <vt:lpstr>Wer spricht?</vt:lpstr>
      <vt:lpstr>In Schopenhauers Die Welt als Wille und Vorstellung</vt:lpstr>
      <vt:lpstr>Konsequent erzählt ?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Mario und der Zauberer</dc:title>
  <dc:creator>Zdeněk Mareček</dc:creator>
  <cp:lastModifiedBy>Zdeněk Mareček</cp:lastModifiedBy>
  <cp:revision>4</cp:revision>
  <dcterms:created xsi:type="dcterms:W3CDTF">2016-03-10T12:35:54Z</dcterms:created>
  <dcterms:modified xsi:type="dcterms:W3CDTF">2016-03-10T13:01:30Z</dcterms:modified>
</cp:coreProperties>
</file>