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21.3.2016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Vokabeln_mietvertrag</a:t>
            </a:r>
            <a:endParaRPr lang="de-AT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Mietsache</a:t>
            </a:r>
          </a:p>
          <a:p>
            <a:r>
              <a:rPr lang="de-AT" dirty="0" smtClean="0"/>
              <a:t>vertragsgemäßer Gebrauch</a:t>
            </a:r>
          </a:p>
          <a:p>
            <a:r>
              <a:rPr lang="de-AT" dirty="0" smtClean="0"/>
              <a:t>vereinbarte Miete entrichten</a:t>
            </a:r>
          </a:p>
          <a:p>
            <a:r>
              <a:rPr lang="de-AT" dirty="0" smtClean="0"/>
              <a:t>Kaltmiete</a:t>
            </a:r>
          </a:p>
          <a:p>
            <a:r>
              <a:rPr lang="de-AT" dirty="0" smtClean="0"/>
              <a:t>Warmmiete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de-AT" dirty="0" smtClean="0"/>
              <a:t>ich an jmdm. schadlos halten</a:t>
            </a:r>
          </a:p>
          <a:p>
            <a:r>
              <a:rPr lang="de-AT" dirty="0" smtClean="0"/>
              <a:t>Instandhaltung </a:t>
            </a:r>
            <a:endParaRPr lang="cs-CZ" dirty="0" smtClean="0"/>
          </a:p>
          <a:p>
            <a:r>
              <a:rPr lang="de-AT" dirty="0" smtClean="0"/>
              <a:t>Geschäftsräume</a:t>
            </a:r>
          </a:p>
          <a:p>
            <a:r>
              <a:rPr lang="cs-CZ" dirty="0" smtClean="0"/>
              <a:t>den </a:t>
            </a:r>
            <a:r>
              <a:rPr lang="de-AT" dirty="0" smtClean="0"/>
              <a:t>Hausschlüssel aushändigen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de-AT" dirty="0" smtClean="0"/>
              <a:t>ie Miete beträgt</a:t>
            </a:r>
            <a:endParaRPr lang="cs-CZ" dirty="0" smtClean="0"/>
          </a:p>
          <a:p>
            <a:r>
              <a:rPr lang="cs-CZ" dirty="0" smtClean="0"/>
              <a:t>die Abrechnung der Nebenkosten  </a:t>
            </a:r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Vokabeln_mietvertrag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in Raten zu </a:t>
            </a:r>
            <a:r>
              <a:rPr lang="de-AT" dirty="0" smtClean="0"/>
              <a:t>zahlen</a:t>
            </a:r>
            <a:r>
              <a:rPr lang="cs-CZ" dirty="0" smtClean="0"/>
              <a:t> </a:t>
            </a:r>
            <a:r>
              <a:rPr lang="cs-CZ" dirty="0" err="1" smtClean="0"/>
              <a:t>sein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de-AT" dirty="0" smtClean="0"/>
              <a:t>ur Entgegennahme ermächtigte Person</a:t>
            </a:r>
            <a:endParaRPr lang="cs-CZ" dirty="0" smtClean="0"/>
          </a:p>
          <a:p>
            <a:r>
              <a:rPr lang="de-AT" dirty="0" smtClean="0"/>
              <a:t>Instandsetzung und Instandhaltung</a:t>
            </a:r>
            <a:endParaRPr lang="cs-CZ" dirty="0" smtClean="0"/>
          </a:p>
          <a:p>
            <a:r>
              <a:rPr lang="cs-CZ" dirty="0" smtClean="0"/>
              <a:t>Schönheitsreparaturen</a:t>
            </a:r>
            <a:r>
              <a:rPr lang="de-AT" dirty="0" smtClean="0"/>
              <a:t> vornehmen </a:t>
            </a:r>
            <a:endParaRPr lang="cs-CZ" dirty="0" smtClean="0"/>
          </a:p>
          <a:p>
            <a:r>
              <a:rPr lang="de-AT" dirty="0" smtClean="0"/>
              <a:t>Aufrechnung </a:t>
            </a:r>
          </a:p>
          <a:p>
            <a:r>
              <a:rPr lang="de-AT" dirty="0" smtClean="0"/>
              <a:t>Zahlungsrückstand</a:t>
            </a:r>
            <a:endParaRPr lang="cs-CZ" dirty="0" smtClean="0"/>
          </a:p>
          <a:p>
            <a:r>
              <a:rPr lang="cs-CZ" dirty="0" smtClean="0"/>
              <a:t>schriftlich ankündigen </a:t>
            </a: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49</Words>
  <PresentationFormat>Předvádění na obrazovce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Arkýř</vt:lpstr>
      <vt:lpstr>Vokabeln_mietvertrag</vt:lpstr>
      <vt:lpstr>Vokabeln_mietvertrag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Vokabeln_mietvertrag</dc:title>
  <dc:creator>Milada Bobková</dc:creator>
  <cp:lastModifiedBy>Milada Bobková</cp:lastModifiedBy>
  <cp:revision>8</cp:revision>
  <dcterms:created xsi:type="dcterms:W3CDTF">2016-03-21T07:39:19Z</dcterms:created>
  <dcterms:modified xsi:type="dcterms:W3CDTF">2016-03-21T08:35:44Z</dcterms:modified>
</cp:coreProperties>
</file>