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58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E4D9-8504-45B6-8CAF-0E62620AF69B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elen.no/refs.aspx?book=GEN&amp;chapter=1&amp;verse=3&amp;lang=1&amp;tran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farbib/web/1mos/ch1/v3.htm" TargetMode="External"/><Relationship Id="rId2" Type="http://schemas.openxmlformats.org/officeDocument/2006/relationships/hyperlink" Target="http://old.bibelselskabet.dk/farbib/web/1mos/ch1/v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 Skandinávii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Na počátku stvořil Bůh nebe a zemi.</a:t>
            </a:r>
          </a:p>
          <a:p>
            <a:r>
              <a:rPr lang="cs-CZ" dirty="0" smtClean="0"/>
              <a:t>2. Země pak byla nesličná a pustá, a tma byla nad propastí, a Duch Boží  vznášel se nad vodami.</a:t>
            </a:r>
          </a:p>
          <a:p>
            <a:r>
              <a:rPr lang="cs-CZ" dirty="0" smtClean="0"/>
              <a:t>3. I řekl Bůh: Buď světlo! I bylo světlo.</a:t>
            </a:r>
          </a:p>
          <a:p>
            <a:r>
              <a:rPr lang="cs-CZ" dirty="0" smtClean="0"/>
              <a:t>4. A viděl Bůh světlo, že bylo dobré</a:t>
            </a:r>
            <a:r>
              <a:rPr lang="en-US" dirty="0" smtClean="0"/>
              <a:t>; </a:t>
            </a:r>
            <a:r>
              <a:rPr lang="cs-CZ" dirty="0" smtClean="0"/>
              <a:t>i oddělil Bůh světlo od tmy.</a:t>
            </a:r>
          </a:p>
          <a:p>
            <a:r>
              <a:rPr lang="cs-CZ" smtClean="0"/>
              <a:t>5. A </a:t>
            </a:r>
            <a:r>
              <a:rPr lang="cs-CZ" dirty="0" smtClean="0"/>
              <a:t>nazval Bůh světlo dnem, a tmu nazval nocí. I byl večer a bylo jitro, den první.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80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.no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I </a:t>
            </a:r>
            <a:r>
              <a:rPr lang="cs-CZ" dirty="0" err="1"/>
              <a:t>begynnelsen</a:t>
            </a:r>
            <a:r>
              <a:rPr lang="cs-CZ" dirty="0"/>
              <a:t> skapte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himmelen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jorden</a:t>
            </a:r>
            <a:r>
              <a:rPr lang="cs-CZ" dirty="0"/>
              <a:t>.  </a:t>
            </a:r>
          </a:p>
          <a:p>
            <a:r>
              <a:rPr lang="cs-CZ" dirty="0"/>
              <a:t>2 </a:t>
            </a:r>
            <a:r>
              <a:rPr lang="cs-CZ" dirty="0" err="1"/>
              <a:t>Jorden</a:t>
            </a:r>
            <a:r>
              <a:rPr lang="cs-CZ" dirty="0"/>
              <a:t> var </a:t>
            </a:r>
            <a:r>
              <a:rPr lang="cs-CZ" dirty="0" err="1"/>
              <a:t>øde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tom,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</a:t>
            </a:r>
            <a:r>
              <a:rPr lang="cs-CZ" dirty="0"/>
              <a:t> </a:t>
            </a:r>
            <a:r>
              <a:rPr lang="cs-CZ" dirty="0" err="1"/>
              <a:t>lå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havdypet</a:t>
            </a:r>
            <a:r>
              <a:rPr lang="cs-CZ" dirty="0"/>
              <a:t>.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Guds</a:t>
            </a:r>
            <a:r>
              <a:rPr lang="cs-CZ" dirty="0"/>
              <a:t> </a:t>
            </a:r>
            <a:r>
              <a:rPr lang="cs-CZ" dirty="0" err="1"/>
              <a:t>Ånd</a:t>
            </a:r>
            <a:r>
              <a:rPr lang="cs-CZ" dirty="0"/>
              <a:t> </a:t>
            </a:r>
            <a:r>
              <a:rPr lang="cs-CZ" dirty="0" err="1"/>
              <a:t>svevet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vannet</a:t>
            </a:r>
            <a:r>
              <a:rPr lang="cs-CZ" dirty="0"/>
              <a:t>.  </a:t>
            </a:r>
          </a:p>
          <a:p>
            <a:r>
              <a:rPr lang="cs-CZ" u="sng" dirty="0">
                <a:hlinkClick r:id="rId2"/>
              </a:rPr>
              <a:t>3</a:t>
            </a:r>
            <a:r>
              <a:rPr lang="cs-CZ" dirty="0"/>
              <a:t> </a:t>
            </a:r>
            <a:r>
              <a:rPr lang="cs-CZ" dirty="0" err="1"/>
              <a:t>Da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Gud</a:t>
            </a:r>
            <a:r>
              <a:rPr lang="cs-CZ" dirty="0"/>
              <a:t>: «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bli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!»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.  </a:t>
            </a:r>
          </a:p>
          <a:p>
            <a:r>
              <a:rPr lang="cs-CZ" dirty="0"/>
              <a:t>4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så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var </a:t>
            </a:r>
            <a:r>
              <a:rPr lang="cs-CZ" dirty="0" err="1"/>
              <a:t>godt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han </a:t>
            </a:r>
            <a:r>
              <a:rPr lang="cs-CZ" dirty="0" err="1"/>
              <a:t>skilte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.  </a:t>
            </a:r>
          </a:p>
          <a:p>
            <a:r>
              <a:rPr lang="cs-CZ" dirty="0"/>
              <a:t>5 </a:t>
            </a:r>
            <a:r>
              <a:rPr lang="cs-CZ" dirty="0" err="1"/>
              <a:t>Gud</a:t>
            </a:r>
            <a:r>
              <a:rPr lang="cs-CZ" dirty="0"/>
              <a:t> kalte </a:t>
            </a:r>
            <a:r>
              <a:rPr lang="cs-CZ" dirty="0" err="1"/>
              <a:t>lyset</a:t>
            </a:r>
            <a:r>
              <a:rPr lang="cs-CZ" dirty="0"/>
              <a:t> dag,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 kalte han </a:t>
            </a:r>
            <a:r>
              <a:rPr lang="cs-CZ" dirty="0" err="1"/>
              <a:t>natt</a:t>
            </a:r>
            <a:r>
              <a:rPr lang="cs-CZ" dirty="0"/>
              <a:t>.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, </a:t>
            </a:r>
            <a:r>
              <a:rPr lang="cs-CZ" dirty="0" err="1"/>
              <a:t>første</a:t>
            </a:r>
            <a:r>
              <a:rPr lang="cs-CZ" dirty="0"/>
              <a:t> dag.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</a:t>
            </a:r>
            <a:r>
              <a:rPr lang="cs-CZ" dirty="0" err="1"/>
              <a:t>dk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u="sng" dirty="0"/>
              <a:t>v1</a:t>
            </a:r>
            <a:r>
              <a:rPr lang="da-DK" dirty="0"/>
              <a:t>  I begyndelsen skabte Gud himlen og jorden.</a:t>
            </a:r>
            <a:r>
              <a:rPr lang="da-DK" u="sng" dirty="0"/>
              <a:t>v2</a:t>
            </a:r>
            <a:r>
              <a:rPr lang="da-DK" dirty="0"/>
              <a:t>  Jorden var dengang tomhed og øde, der var mørke over urdybet, og Guds ånd svævede over vandene.</a:t>
            </a:r>
            <a:endParaRPr lang="cs-CZ" dirty="0"/>
          </a:p>
          <a:p>
            <a:r>
              <a:rPr lang="da-DK" u="sng" dirty="0"/>
              <a:t>v3</a:t>
            </a:r>
            <a:r>
              <a:rPr lang="da-DK" dirty="0"/>
              <a:t>  Gud sagde: »Der skal være lys!« Og der blev lys. </a:t>
            </a:r>
            <a:r>
              <a:rPr lang="da-DK" u="sng" dirty="0"/>
              <a:t>v4</a:t>
            </a:r>
            <a:r>
              <a:rPr lang="da-DK" dirty="0"/>
              <a:t>  Gud så, at lyset var godt, og Gud skilte lyset fra mørket. </a:t>
            </a:r>
            <a:r>
              <a:rPr lang="da-DK" u="sng" dirty="0"/>
              <a:t>v5</a:t>
            </a:r>
            <a:r>
              <a:rPr lang="da-DK" dirty="0"/>
              <a:t>  Gud kaldte lyset dag, og mørket kaldte han nat. Så blev det aften, og det blev morgen, første dag.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0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Sköpun</a:t>
            </a:r>
            <a:r>
              <a:rPr lang="cs-CZ" b="1" dirty="0"/>
              <a:t> </a:t>
            </a:r>
            <a:r>
              <a:rPr lang="cs-CZ" b="1" dirty="0" err="1"/>
              <a:t>heimsins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.</a:t>
            </a:r>
            <a:r>
              <a:rPr lang="cs-CZ" dirty="0" err="1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aseline="30000" dirty="0"/>
              <a:t>1</a:t>
            </a:r>
            <a:r>
              <a:rPr lang="cs-CZ" dirty="0"/>
              <a:t>Í </a:t>
            </a:r>
            <a:r>
              <a:rPr lang="cs-CZ" dirty="0" err="1"/>
              <a:t>upphafi</a:t>
            </a:r>
            <a:r>
              <a:rPr lang="cs-CZ" dirty="0"/>
              <a:t> </a:t>
            </a:r>
            <a:r>
              <a:rPr lang="cs-CZ" dirty="0" err="1"/>
              <a:t>skapaði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himin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jörð</a:t>
            </a:r>
            <a:r>
              <a:rPr lang="cs-CZ" dirty="0"/>
              <a:t>. </a:t>
            </a:r>
            <a:r>
              <a:rPr lang="cs-CZ" baseline="30000" dirty="0"/>
              <a:t>2</a:t>
            </a:r>
            <a:r>
              <a:rPr lang="cs-CZ" dirty="0"/>
              <a:t>Jörðin var </a:t>
            </a:r>
            <a:r>
              <a:rPr lang="cs-CZ" dirty="0" err="1"/>
              <a:t>þá</a:t>
            </a:r>
            <a:r>
              <a:rPr lang="cs-CZ" dirty="0"/>
              <a:t> </a:t>
            </a:r>
            <a:r>
              <a:rPr lang="cs-CZ" dirty="0" err="1"/>
              <a:t>auð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tóm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myrkur</a:t>
            </a:r>
            <a:r>
              <a:rPr lang="cs-CZ" dirty="0"/>
              <a:t> </a:t>
            </a:r>
            <a:r>
              <a:rPr lang="cs-CZ" dirty="0" err="1"/>
              <a:t>grúfði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djúpinu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andi</a:t>
            </a:r>
            <a:r>
              <a:rPr lang="cs-CZ" dirty="0"/>
              <a:t> </a:t>
            </a:r>
            <a:r>
              <a:rPr lang="cs-CZ" dirty="0" err="1"/>
              <a:t>Guðs</a:t>
            </a:r>
            <a:r>
              <a:rPr lang="cs-CZ" dirty="0"/>
              <a:t> </a:t>
            </a:r>
            <a:r>
              <a:rPr lang="cs-CZ" dirty="0" err="1"/>
              <a:t>sveif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vötnunum</a:t>
            </a:r>
            <a:r>
              <a:rPr lang="cs-CZ" dirty="0"/>
              <a:t>. </a:t>
            </a:r>
          </a:p>
          <a:p>
            <a:r>
              <a:rPr lang="cs-CZ" baseline="30000" dirty="0"/>
              <a:t>3</a:t>
            </a:r>
            <a:r>
              <a:rPr lang="cs-CZ" dirty="0"/>
              <a:t>Guð </a:t>
            </a:r>
            <a:r>
              <a:rPr lang="cs-CZ" dirty="0" err="1"/>
              <a:t>sagði</a:t>
            </a:r>
            <a:r>
              <a:rPr lang="cs-CZ" dirty="0"/>
              <a:t>: </a:t>
            </a:r>
          </a:p>
          <a:p>
            <a:r>
              <a:rPr lang="cs-CZ" dirty="0"/>
              <a:t>"</a:t>
            </a:r>
            <a:r>
              <a:rPr lang="cs-CZ" dirty="0" err="1"/>
              <a:t>Verði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!" </a:t>
            </a:r>
          </a:p>
          <a:p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. </a:t>
            </a:r>
          </a:p>
          <a:p>
            <a:r>
              <a:rPr lang="cs-CZ" baseline="30000" dirty="0"/>
              <a:t>4</a:t>
            </a:r>
            <a:r>
              <a:rPr lang="cs-CZ" dirty="0"/>
              <a:t>Guð </a:t>
            </a:r>
            <a:r>
              <a:rPr lang="cs-CZ" dirty="0" err="1"/>
              <a:t>sá</a:t>
            </a:r>
            <a:r>
              <a:rPr lang="cs-CZ" dirty="0"/>
              <a:t>, </a:t>
            </a:r>
            <a:r>
              <a:rPr lang="cs-CZ" dirty="0" err="1"/>
              <a:t>að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var </a:t>
            </a:r>
            <a:r>
              <a:rPr lang="cs-CZ" dirty="0" err="1"/>
              <a:t>gott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greindi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</a:t>
            </a:r>
            <a:r>
              <a:rPr lang="cs-CZ" dirty="0" err="1"/>
              <a:t>frá</a:t>
            </a:r>
            <a:r>
              <a:rPr lang="cs-CZ" dirty="0"/>
              <a:t> </a:t>
            </a:r>
            <a:r>
              <a:rPr lang="cs-CZ" dirty="0" err="1"/>
              <a:t>myrkrinu</a:t>
            </a:r>
            <a:r>
              <a:rPr lang="cs-CZ" dirty="0"/>
              <a:t>. </a:t>
            </a:r>
            <a:r>
              <a:rPr lang="cs-CZ" baseline="30000" dirty="0"/>
              <a:t>5</a:t>
            </a:r>
            <a:r>
              <a:rPr lang="cs-CZ" dirty="0"/>
              <a:t>Og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dag,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myrkrið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hann</a:t>
            </a:r>
            <a:r>
              <a:rPr lang="cs-CZ" dirty="0"/>
              <a:t> </a:t>
            </a:r>
            <a:r>
              <a:rPr lang="cs-CZ" dirty="0" err="1"/>
              <a:t>nótt</a:t>
            </a:r>
            <a:r>
              <a:rPr lang="cs-CZ" dirty="0"/>
              <a:t>. </a:t>
            </a:r>
          </a:p>
          <a:p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morgunn</a:t>
            </a:r>
            <a:r>
              <a:rPr lang="cs-CZ" dirty="0"/>
              <a:t>, </a:t>
            </a:r>
            <a:r>
              <a:rPr lang="cs-CZ" dirty="0" err="1"/>
              <a:t>hinn</a:t>
            </a:r>
            <a:r>
              <a:rPr lang="cs-CZ" dirty="0"/>
              <a:t> </a:t>
            </a:r>
            <a:r>
              <a:rPr lang="cs-CZ" dirty="0" err="1"/>
              <a:t>fyrsti</a:t>
            </a:r>
            <a:r>
              <a:rPr lang="cs-CZ" dirty="0"/>
              <a:t> </a:t>
            </a:r>
            <a:r>
              <a:rPr lang="cs-CZ" dirty="0" err="1"/>
              <a:t>dagur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.fo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>
                <a:hlinkClick r:id="rId2"/>
              </a:rPr>
              <a:t>v1</a:t>
            </a:r>
            <a:r>
              <a:rPr lang="cs-CZ" dirty="0"/>
              <a:t>  Í </a:t>
            </a:r>
            <a:r>
              <a:rPr lang="cs-CZ" dirty="0" err="1"/>
              <a:t>fyrstuni</a:t>
            </a:r>
            <a:r>
              <a:rPr lang="cs-CZ" dirty="0"/>
              <a:t> </a:t>
            </a:r>
            <a:r>
              <a:rPr lang="cs-CZ" dirty="0" err="1"/>
              <a:t>skapaði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himmalin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jørðina</a:t>
            </a:r>
            <a:r>
              <a:rPr lang="cs-CZ" dirty="0"/>
              <a:t>. v2 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jørðin</a:t>
            </a:r>
            <a:r>
              <a:rPr lang="cs-CZ" dirty="0"/>
              <a:t> var </a:t>
            </a:r>
            <a:r>
              <a:rPr lang="cs-CZ" dirty="0" err="1"/>
              <a:t>oyðin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ber,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myrkur</a:t>
            </a:r>
            <a:r>
              <a:rPr lang="cs-CZ" dirty="0"/>
              <a:t> var </a:t>
            </a:r>
            <a:r>
              <a:rPr lang="cs-CZ" dirty="0" err="1"/>
              <a:t>yvir</a:t>
            </a:r>
            <a:r>
              <a:rPr lang="cs-CZ" dirty="0"/>
              <a:t> </a:t>
            </a:r>
            <a:r>
              <a:rPr lang="cs-CZ" dirty="0" err="1"/>
              <a:t>frumhavinum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Guðs</a:t>
            </a:r>
            <a:r>
              <a:rPr lang="cs-CZ" dirty="0"/>
              <a:t> </a:t>
            </a:r>
            <a:r>
              <a:rPr lang="cs-CZ" dirty="0" err="1"/>
              <a:t>andi</a:t>
            </a:r>
            <a:r>
              <a:rPr lang="cs-CZ" dirty="0"/>
              <a:t> </a:t>
            </a:r>
            <a:r>
              <a:rPr lang="cs-CZ" dirty="0" err="1"/>
              <a:t>lá</a:t>
            </a:r>
            <a:r>
              <a:rPr lang="cs-CZ" dirty="0"/>
              <a:t> á </a:t>
            </a:r>
            <a:r>
              <a:rPr lang="cs-CZ" dirty="0" err="1"/>
              <a:t>vøtnunum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v3</a:t>
            </a:r>
            <a:r>
              <a:rPr lang="cs-CZ" dirty="0"/>
              <a:t> 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segði</a:t>
            </a:r>
            <a:r>
              <a:rPr lang="cs-CZ" dirty="0"/>
              <a:t>: »</a:t>
            </a:r>
            <a:r>
              <a:rPr lang="cs-CZ" dirty="0" err="1"/>
              <a:t>Verði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!«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v4</a:t>
            </a:r>
            <a:r>
              <a:rPr lang="cs-CZ" dirty="0"/>
              <a:t> 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sá</a:t>
            </a:r>
            <a:r>
              <a:rPr lang="cs-CZ" dirty="0"/>
              <a:t>,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var </a:t>
            </a:r>
            <a:r>
              <a:rPr lang="cs-CZ" dirty="0" err="1"/>
              <a:t>gott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skildi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</a:t>
            </a:r>
            <a:r>
              <a:rPr lang="cs-CZ" dirty="0" err="1"/>
              <a:t>frá</a:t>
            </a:r>
            <a:r>
              <a:rPr lang="cs-CZ" dirty="0"/>
              <a:t> </a:t>
            </a:r>
            <a:r>
              <a:rPr lang="cs-CZ" dirty="0" err="1"/>
              <a:t>myrkrinum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v5</a:t>
            </a:r>
            <a:r>
              <a:rPr lang="cs-CZ" dirty="0"/>
              <a:t> 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dag,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myrkrið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hann</a:t>
            </a:r>
            <a:r>
              <a:rPr lang="cs-CZ" dirty="0"/>
              <a:t> </a:t>
            </a:r>
            <a:r>
              <a:rPr lang="cs-CZ" dirty="0" err="1"/>
              <a:t>nátt</a:t>
            </a:r>
            <a:r>
              <a:rPr lang="cs-CZ" dirty="0"/>
              <a:t>.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kvøld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morgun</a:t>
            </a:r>
            <a:r>
              <a:rPr lang="cs-CZ" dirty="0"/>
              <a:t> – </a:t>
            </a:r>
            <a:r>
              <a:rPr lang="cs-CZ" dirty="0" err="1"/>
              <a:t>fyrsti</a:t>
            </a:r>
            <a:r>
              <a:rPr lang="cs-CZ" dirty="0"/>
              <a:t> </a:t>
            </a:r>
            <a:r>
              <a:rPr lang="cs-CZ" dirty="0" err="1"/>
              <a:t>dagur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.se</a:t>
            </a:r>
            <a:br>
              <a:rPr lang="cs-CZ" dirty="0" smtClean="0"/>
            </a:br>
            <a:r>
              <a:rPr lang="cs-CZ" dirty="0" err="1" smtClean="0"/>
              <a:t>Första</a:t>
            </a:r>
            <a:r>
              <a:rPr lang="cs-CZ" dirty="0" smtClean="0"/>
              <a:t> </a:t>
            </a:r>
            <a:r>
              <a:rPr lang="cs-CZ" dirty="0" err="1" smtClean="0"/>
              <a:t>Mosebok</a:t>
            </a:r>
            <a:r>
              <a:rPr lang="cs-CZ" dirty="0" smtClean="0"/>
              <a:t> (Genesis)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sz="3400" dirty="0"/>
              <a:t> 1.  I </a:t>
            </a:r>
            <a:r>
              <a:rPr lang="cs-CZ" sz="3400" dirty="0" err="1"/>
              <a:t>begynnelsen</a:t>
            </a:r>
            <a:r>
              <a:rPr lang="cs-CZ" sz="3400" dirty="0"/>
              <a:t> </a:t>
            </a:r>
            <a:r>
              <a:rPr lang="cs-CZ" sz="3400" dirty="0" err="1"/>
              <a:t>skapade</a:t>
            </a:r>
            <a:r>
              <a:rPr lang="cs-CZ" sz="3400" dirty="0"/>
              <a:t>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himmel</a:t>
            </a:r>
            <a:r>
              <a:rPr lang="cs-CZ" sz="3400" dirty="0"/>
              <a:t> och </a:t>
            </a:r>
            <a:r>
              <a:rPr lang="cs-CZ" sz="3400" dirty="0" err="1"/>
              <a:t>jord</a:t>
            </a:r>
            <a:r>
              <a:rPr lang="cs-CZ" sz="3400" dirty="0"/>
              <a:t>.</a:t>
            </a:r>
          </a:p>
          <a:p>
            <a:r>
              <a:rPr lang="cs-CZ" sz="3400" dirty="0"/>
              <a:t>  2.  Och </a:t>
            </a:r>
            <a:r>
              <a:rPr lang="cs-CZ" sz="3400" dirty="0" err="1"/>
              <a:t>jorden</a:t>
            </a:r>
            <a:r>
              <a:rPr lang="cs-CZ" sz="3400" dirty="0"/>
              <a:t> var </a:t>
            </a:r>
            <a:r>
              <a:rPr lang="cs-CZ" sz="3400" dirty="0" err="1"/>
              <a:t>öde</a:t>
            </a:r>
            <a:r>
              <a:rPr lang="cs-CZ" sz="3400" dirty="0"/>
              <a:t> och tom, och </a:t>
            </a:r>
            <a:r>
              <a:rPr lang="cs-CZ" sz="3400" dirty="0" err="1"/>
              <a:t>mörker</a:t>
            </a:r>
            <a:r>
              <a:rPr lang="cs-CZ" sz="3400" dirty="0"/>
              <a:t> var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djupet</a:t>
            </a:r>
            <a:r>
              <a:rPr lang="cs-CZ" sz="3400" dirty="0"/>
              <a:t>, och </a:t>
            </a:r>
            <a:r>
              <a:rPr lang="cs-CZ" sz="3400" dirty="0" err="1"/>
              <a:t>Guds</a:t>
            </a:r>
            <a:endParaRPr lang="cs-CZ" sz="3400" dirty="0"/>
          </a:p>
          <a:p>
            <a:r>
              <a:rPr lang="cs-CZ" sz="3400" dirty="0"/>
              <a:t>      </a:t>
            </a:r>
            <a:r>
              <a:rPr lang="cs-CZ" sz="3400" dirty="0" err="1"/>
              <a:t>Ande</a:t>
            </a:r>
            <a:r>
              <a:rPr lang="cs-CZ" sz="3400" dirty="0"/>
              <a:t> </a:t>
            </a:r>
            <a:r>
              <a:rPr lang="cs-CZ" sz="3400" dirty="0" err="1"/>
              <a:t>svävade</a:t>
            </a:r>
            <a:r>
              <a:rPr lang="cs-CZ" sz="3400" dirty="0"/>
              <a:t>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vattnet</a:t>
            </a:r>
            <a:r>
              <a:rPr lang="cs-CZ" sz="3400" dirty="0"/>
              <a:t>.</a:t>
            </a:r>
          </a:p>
          <a:p>
            <a:r>
              <a:rPr lang="cs-CZ" sz="3400" dirty="0"/>
              <a:t>  3.  Och </a:t>
            </a:r>
            <a:r>
              <a:rPr lang="cs-CZ" sz="3400" dirty="0" err="1"/>
              <a:t>Gud</a:t>
            </a:r>
            <a:r>
              <a:rPr lang="cs-CZ" sz="3400" dirty="0"/>
              <a:t> sade: »</a:t>
            </a:r>
            <a:r>
              <a:rPr lang="cs-CZ" sz="3400" dirty="0" err="1"/>
              <a:t>Varde</a:t>
            </a:r>
            <a:r>
              <a:rPr lang="cs-CZ" sz="3400" dirty="0"/>
              <a:t> </a:t>
            </a:r>
            <a:r>
              <a:rPr lang="cs-CZ" sz="3400" dirty="0" err="1"/>
              <a:t>ljus</a:t>
            </a:r>
            <a:r>
              <a:rPr lang="cs-CZ" sz="3400" dirty="0"/>
              <a:t>»;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ljus</a:t>
            </a:r>
            <a:r>
              <a:rPr lang="cs-CZ" sz="3400" dirty="0"/>
              <a:t>.</a:t>
            </a:r>
          </a:p>
          <a:p>
            <a:r>
              <a:rPr lang="cs-CZ" sz="3400" dirty="0"/>
              <a:t>  4.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såg</a:t>
            </a:r>
            <a:r>
              <a:rPr lang="cs-CZ" sz="3400" dirty="0"/>
              <a:t> </a:t>
            </a:r>
            <a:r>
              <a:rPr lang="cs-CZ" sz="3400" dirty="0" err="1"/>
              <a:t>att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var </a:t>
            </a:r>
            <a:r>
              <a:rPr lang="cs-CZ" sz="3400" dirty="0" err="1"/>
              <a:t>gott</a:t>
            </a:r>
            <a:r>
              <a:rPr lang="cs-CZ" sz="3400" dirty="0"/>
              <a:t>;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skilde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</a:t>
            </a:r>
            <a:r>
              <a:rPr lang="cs-CZ" sz="3400" dirty="0" err="1" smtClean="0"/>
              <a:t>från</a:t>
            </a:r>
            <a:r>
              <a:rPr lang="cs-CZ" sz="3400" dirty="0"/>
              <a:t> </a:t>
            </a:r>
            <a:r>
              <a:rPr lang="cs-CZ" sz="3400" dirty="0" err="1" smtClean="0"/>
              <a:t>mörkret</a:t>
            </a:r>
            <a:r>
              <a:rPr lang="cs-CZ" sz="3400" dirty="0"/>
              <a:t>.</a:t>
            </a:r>
          </a:p>
          <a:p>
            <a:r>
              <a:rPr lang="cs-CZ" sz="3400" dirty="0"/>
              <a:t>  5.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dag, och </a:t>
            </a:r>
            <a:r>
              <a:rPr lang="cs-CZ" sz="3400" dirty="0" err="1"/>
              <a:t>mörkret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han </a:t>
            </a:r>
            <a:r>
              <a:rPr lang="cs-CZ" sz="3400" dirty="0" err="1"/>
              <a:t>natt</a:t>
            </a:r>
            <a:r>
              <a:rPr lang="cs-CZ" sz="3400" dirty="0"/>
              <a:t>.  </a:t>
            </a:r>
            <a:r>
              <a:rPr lang="cs-CZ" sz="3400" dirty="0" smtClean="0"/>
              <a:t>Och </a:t>
            </a:r>
            <a:r>
              <a:rPr lang="cs-CZ" sz="3400" dirty="0" err="1" smtClean="0"/>
              <a:t>det</a:t>
            </a:r>
            <a:r>
              <a:rPr lang="cs-CZ" sz="3400" dirty="0" smtClean="0"/>
              <a:t> </a:t>
            </a:r>
            <a:r>
              <a:rPr lang="cs-CZ" sz="3400" dirty="0"/>
              <a:t>vart </a:t>
            </a:r>
            <a:r>
              <a:rPr lang="cs-CZ" sz="3400" dirty="0" err="1"/>
              <a:t>afton</a:t>
            </a:r>
            <a:r>
              <a:rPr lang="cs-CZ" sz="3400" dirty="0"/>
              <a:t>,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morgon</a:t>
            </a:r>
            <a:r>
              <a:rPr lang="cs-CZ" sz="3400" dirty="0"/>
              <a:t>, den </a:t>
            </a:r>
            <a:r>
              <a:rPr lang="cs-CZ" sz="3400" dirty="0" err="1"/>
              <a:t>första</a:t>
            </a:r>
            <a:r>
              <a:rPr lang="cs-CZ" sz="3400" dirty="0"/>
              <a:t> </a:t>
            </a:r>
            <a:r>
              <a:rPr lang="cs-CZ" sz="3400" dirty="0" err="1"/>
              <a:t>dagen</a:t>
            </a:r>
            <a:r>
              <a:rPr lang="cs-CZ" sz="3400" dirty="0"/>
              <a:t>.</a:t>
            </a:r>
          </a:p>
          <a:p>
            <a:pPr marL="0" indent="0">
              <a:buNone/>
            </a:pPr>
            <a:endParaRPr lang="cs-CZ" sz="3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220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291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Jazyky</vt:lpstr>
      <vt:lpstr>.cz</vt:lpstr>
      <vt:lpstr>.no </vt:lpstr>
      <vt:lpstr>.dk </vt:lpstr>
      <vt:lpstr>Sköpun heimsins  .is</vt:lpstr>
      <vt:lpstr>.fo </vt:lpstr>
      <vt:lpstr>.se Första Mosebok (Genesis) 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Jazyky</dc:title>
  <dc:creator>nordistika</dc:creator>
  <cp:lastModifiedBy>user</cp:lastModifiedBy>
  <cp:revision>3</cp:revision>
  <dcterms:created xsi:type="dcterms:W3CDTF">2011-10-25T05:49:09Z</dcterms:created>
  <dcterms:modified xsi:type="dcterms:W3CDTF">2016-05-04T20:56:22Z</dcterms:modified>
</cp:coreProperties>
</file>