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7" r:id="rId2"/>
    <p:sldId id="259" r:id="rId3"/>
    <p:sldId id="264" r:id="rId4"/>
    <p:sldId id="263" r:id="rId5"/>
    <p:sldId id="262" r:id="rId6"/>
    <p:sldId id="265" r:id="rId7"/>
    <p:sldId id="258" r:id="rId8"/>
    <p:sldId id="282" r:id="rId9"/>
    <p:sldId id="260" r:id="rId10"/>
    <p:sldId id="261" r:id="rId11"/>
    <p:sldId id="266" r:id="rId12"/>
    <p:sldId id="267" r:id="rId13"/>
    <p:sldId id="285" r:id="rId14"/>
    <p:sldId id="271" r:id="rId15"/>
    <p:sldId id="284" r:id="rId16"/>
    <p:sldId id="269" r:id="rId17"/>
    <p:sldId id="272" r:id="rId18"/>
    <p:sldId id="270" r:id="rId19"/>
    <p:sldId id="268" r:id="rId20"/>
    <p:sldId id="273" r:id="rId21"/>
    <p:sldId id="274" r:id="rId22"/>
    <p:sldId id="275" r:id="rId23"/>
    <p:sldId id="276" r:id="rId24"/>
    <p:sldId id="277" r:id="rId25"/>
    <p:sldId id="280" r:id="rId26"/>
    <p:sldId id="281" r:id="rId27"/>
    <p:sldId id="288" r:id="rId28"/>
    <p:sldId id="279" r:id="rId29"/>
    <p:sldId id="278" r:id="rId30"/>
    <p:sldId id="287" r:id="rId31"/>
    <p:sldId id="286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15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351E7E-3771-0042-962E-10D936205CD3}" type="datetimeFigureOut">
              <a:rPr lang="en-US" smtClean="0"/>
              <a:t>01/03/16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BE64B-DCEA-794B-A2C0-4FDB55FA3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099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Fakta</a:t>
            </a:r>
            <a:r>
              <a:rPr lang="en-US" dirty="0" smtClean="0"/>
              <a:t> :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Hva</a:t>
            </a:r>
            <a:r>
              <a:rPr lang="en-US" baseline="0" dirty="0" smtClean="0"/>
              <a:t> vet vi? </a:t>
            </a:r>
            <a:r>
              <a:rPr lang="en-US" baseline="0" dirty="0" err="1" smtClean="0"/>
              <a:t>Gruppearbeid</a:t>
            </a:r>
            <a:r>
              <a:rPr lang="en-US" baseline="0" dirty="0" smtClean="0"/>
              <a:t> / </a:t>
            </a:r>
            <a:r>
              <a:rPr lang="en-US" baseline="0" dirty="0" err="1" smtClean="0"/>
              <a:t>kongerike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stort</a:t>
            </a:r>
            <a:r>
              <a:rPr lang="en-US" baseline="0" dirty="0" smtClean="0"/>
              <a:t> land, 4,5mil </a:t>
            </a:r>
            <a:r>
              <a:rPr lang="en-US" baseline="0" dirty="0" err="1" smtClean="0"/>
              <a:t>innbyggere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vakkert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landskap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små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kommuner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oljedrilling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nasjonalt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stolthet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BE64B-DCEA-794B-A2C0-4FDB55FA3B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8218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Kvinner</a:t>
            </a:r>
            <a:r>
              <a:rPr lang="en-US" dirty="0" smtClean="0"/>
              <a:t> </a:t>
            </a:r>
            <a:r>
              <a:rPr lang="en-US" dirty="0" err="1" smtClean="0"/>
              <a:t>har</a:t>
            </a:r>
            <a:r>
              <a:rPr lang="en-US" dirty="0" smtClean="0"/>
              <a:t> </a:t>
            </a:r>
            <a:r>
              <a:rPr lang="en-US" dirty="0" err="1" smtClean="0"/>
              <a:t>flertall</a:t>
            </a:r>
            <a:r>
              <a:rPr lang="en-US" baseline="0" dirty="0" smtClean="0"/>
              <a:t> I </a:t>
            </a:r>
            <a:r>
              <a:rPr lang="en-US" baseline="0" dirty="0" err="1" smtClean="0"/>
              <a:t>kommunal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politikk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høyre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utdanning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blir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ofte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prioritet</a:t>
            </a:r>
            <a:r>
              <a:rPr lang="en-US" baseline="0" dirty="0" smtClean="0"/>
              <a:t> I </a:t>
            </a:r>
            <a:r>
              <a:rPr lang="en-US" baseline="0" dirty="0" err="1" smtClean="0"/>
              <a:t>lederstillinger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BE64B-DCEA-794B-A2C0-4FDB55FA3BD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2266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Kjønsneutralitet</a:t>
            </a:r>
            <a:r>
              <a:rPr lang="en-US" dirty="0" smtClean="0"/>
              <a:t> I </a:t>
            </a:r>
            <a:r>
              <a:rPr lang="en-US" dirty="0" err="1" smtClean="0"/>
              <a:t>Norge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tsjekkia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Mammaperm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andre</a:t>
            </a:r>
            <a:r>
              <a:rPr lang="en-US" dirty="0" smtClean="0"/>
              <a:t> </a:t>
            </a:r>
            <a:r>
              <a:rPr lang="en-US" dirty="0" err="1" smtClean="0"/>
              <a:t>rettigheter</a:t>
            </a:r>
            <a:r>
              <a:rPr lang="en-US" dirty="0" smtClean="0"/>
              <a:t> – </a:t>
            </a:r>
            <a:r>
              <a:rPr lang="en-US" dirty="0" err="1" smtClean="0"/>
              <a:t>bytting</a:t>
            </a:r>
            <a:r>
              <a:rPr lang="en-US" dirty="0" smtClean="0"/>
              <a:t> a </a:t>
            </a:r>
            <a:r>
              <a:rPr lang="en-US" dirty="0" err="1" smtClean="0"/>
              <a:t>hjul</a:t>
            </a:r>
            <a:endParaRPr lang="en-US" dirty="0" smtClean="0"/>
          </a:p>
          <a:p>
            <a:r>
              <a:rPr lang="en-US" dirty="0" smtClean="0"/>
              <a:t>VELFERDSTAT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BE64B-DCEA-794B-A2C0-4FDB55FA3BD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2933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Drikkevaner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tenner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isen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youtu.be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/cnukB2yIV7k     I LOVE YOU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youtu.be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/DZC3uuADz0I BIG GROTHER -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Kommunikasjon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BE64B-DCEA-794B-A2C0-4FDB55FA3BD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2436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Mennesker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naturen</a:t>
            </a:r>
            <a:r>
              <a:rPr lang="en-US" baseline="0" dirty="0" smtClean="0"/>
              <a:t> – de </a:t>
            </a:r>
            <a:r>
              <a:rPr lang="en-US" baseline="0" dirty="0" err="1" smtClean="0"/>
              <a:t>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mye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avstand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dybde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samtidig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err="1" smtClean="0"/>
              <a:t>Bosetting</a:t>
            </a:r>
            <a:r>
              <a:rPr lang="en-US" baseline="0" dirty="0" smtClean="0"/>
              <a:t> I </a:t>
            </a:r>
            <a:r>
              <a:rPr lang="en-US" baseline="0" dirty="0" err="1" smtClean="0"/>
              <a:t>nordnorge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på</a:t>
            </a:r>
            <a:r>
              <a:rPr lang="en-US" baseline="0" dirty="0" smtClean="0"/>
              <a:t> 1800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BE64B-DCEA-794B-A2C0-4FDB55FA3BD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2804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SAMER, ALI-</a:t>
            </a:r>
            <a:r>
              <a:rPr lang="en-US" dirty="0" err="1" smtClean="0"/>
              <a:t>fagene</a:t>
            </a:r>
            <a:r>
              <a:rPr lang="en-US" baseline="0" dirty="0" smtClean="0"/>
              <a:t> for </a:t>
            </a:r>
            <a:r>
              <a:rPr lang="en-US" baseline="0" dirty="0" err="1" smtClean="0"/>
              <a:t>pakistanske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innvandrere</a:t>
            </a:r>
            <a:r>
              <a:rPr lang="en-US" baseline="0" dirty="0" smtClean="0"/>
              <a:t>, SOSIAL </a:t>
            </a:r>
            <a:r>
              <a:rPr lang="en-US" baseline="0" dirty="0" err="1" smtClean="0"/>
              <a:t>hjelp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kvinner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fra</a:t>
            </a:r>
            <a:r>
              <a:rPr lang="en-US" baseline="0" dirty="0" smtClean="0"/>
              <a:t> SOMALIA</a:t>
            </a:r>
          </a:p>
          <a:p>
            <a:endParaRPr lang="en-US" baseline="0" dirty="0" smtClean="0"/>
          </a:p>
          <a:p>
            <a:r>
              <a:rPr lang="en-US" dirty="0" smtClean="0"/>
              <a:t>Norske </a:t>
            </a:r>
            <a:r>
              <a:rPr lang="en-US" dirty="0" err="1" smtClean="0"/>
              <a:t>danseband</a:t>
            </a:r>
            <a:r>
              <a:rPr lang="en-US" dirty="0" smtClean="0"/>
              <a:t> sanger med </a:t>
            </a:r>
            <a:r>
              <a:rPr lang="en-US" dirty="0" err="1" smtClean="0"/>
              <a:t>innvandrer</a:t>
            </a:r>
            <a:r>
              <a:rPr lang="en-US" dirty="0" smtClean="0"/>
              <a:t> </a:t>
            </a:r>
            <a:r>
              <a:rPr lang="en-US" dirty="0" err="1" smtClean="0"/>
              <a:t>tekst</a:t>
            </a:r>
            <a:r>
              <a:rPr lang="en-US" dirty="0" smtClean="0"/>
              <a:t> ALI ZAHID </a:t>
            </a:r>
            <a:r>
              <a:rPr lang="en-US" baseline="0" dirty="0" smtClean="0"/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youtu.be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/pcdIF-T9D5c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Samisk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norsk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https://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youtu.be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/cT_n1EcLGk4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BE64B-DCEA-794B-A2C0-4FDB55FA3BD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93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Haakon VII, known as Prince Carl of Denmark until 1905, was the first king of Norway after the 1905 dissolution of the union with Sweden.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Olav V was the King of Norway from 1957 until his death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Harald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 is the King of Norway. He succeeded to the throne upon the death of his father Olav V on 17 January 1991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BE64B-DCEA-794B-A2C0-4FDB55FA3B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0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Et </a:t>
            </a:r>
            <a:r>
              <a:rPr lang="en-US" dirty="0" err="1" smtClean="0"/>
              <a:t>stort</a:t>
            </a:r>
            <a:r>
              <a:rPr lang="en-US" dirty="0" smtClean="0"/>
              <a:t> land, mange </a:t>
            </a:r>
            <a:r>
              <a:rPr lang="en-US" dirty="0" err="1" smtClean="0"/>
              <a:t>fylker</a:t>
            </a:r>
            <a:r>
              <a:rPr lang="en-US" dirty="0" smtClean="0"/>
              <a:t>, </a:t>
            </a:r>
            <a:r>
              <a:rPr lang="en-US" dirty="0" err="1" smtClean="0"/>
              <a:t>enda</a:t>
            </a:r>
            <a:r>
              <a:rPr lang="en-US" dirty="0" smtClean="0"/>
              <a:t> </a:t>
            </a:r>
            <a:r>
              <a:rPr lang="en-US" dirty="0" err="1" smtClean="0"/>
              <a:t>flere</a:t>
            </a:r>
            <a:r>
              <a:rPr lang="en-US" dirty="0" smtClean="0"/>
              <a:t> </a:t>
            </a:r>
            <a:r>
              <a:rPr lang="en-US" dirty="0" err="1" smtClean="0"/>
              <a:t>kommuner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BE64B-DCEA-794B-A2C0-4FDB55FA3B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900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Haakon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Mette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Marit</a:t>
            </a:r>
            <a:r>
              <a:rPr lang="en-US" baseline="0" dirty="0" smtClean="0"/>
              <a:t> - </a:t>
            </a:r>
            <a:r>
              <a:rPr lang="en-US" baseline="0" dirty="0" err="1" smtClean="0"/>
              <a:t>askepot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BE64B-DCEA-794B-A2C0-4FDB55FA3BD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780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Gruppearbeid</a:t>
            </a:r>
            <a:r>
              <a:rPr lang="en-US" dirty="0" smtClean="0"/>
              <a:t> – </a:t>
            </a:r>
            <a:r>
              <a:rPr lang="en-US" dirty="0" err="1" smtClean="0"/>
              <a:t>lekse</a:t>
            </a:r>
            <a:r>
              <a:rPr lang="en-US" dirty="0" smtClean="0"/>
              <a:t> – </a:t>
            </a:r>
            <a:r>
              <a:rPr lang="en-US" dirty="0" err="1" smtClean="0"/>
              <a:t>presentasjon</a:t>
            </a:r>
            <a:r>
              <a:rPr lang="en-US" dirty="0" smtClean="0"/>
              <a:t> </a:t>
            </a:r>
            <a:r>
              <a:rPr lang="en-US" dirty="0" err="1" smtClean="0"/>
              <a:t>av</a:t>
            </a:r>
            <a:r>
              <a:rPr lang="en-US" dirty="0" smtClean="0"/>
              <a:t> </a:t>
            </a:r>
            <a:r>
              <a:rPr lang="en-US" dirty="0" err="1" smtClean="0"/>
              <a:t>begrepper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BE64B-DCEA-794B-A2C0-4FDB55FA3BD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624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King </a:t>
            </a:r>
            <a:r>
              <a:rPr lang="en-US" dirty="0" err="1" smtClean="0"/>
              <a:t>olaf</a:t>
            </a:r>
            <a:r>
              <a:rPr lang="en-US" dirty="0" smtClean="0"/>
              <a:t> </a:t>
            </a:r>
            <a:r>
              <a:rPr lang="en-US" dirty="0" err="1" smtClean="0"/>
              <a:t>helt</a:t>
            </a:r>
            <a:r>
              <a:rPr lang="en-US" dirty="0" smtClean="0"/>
              <a:t> under </a:t>
            </a:r>
            <a:r>
              <a:rPr lang="en-US" dirty="0" err="1" smtClean="0"/>
              <a:t>krigen</a:t>
            </a:r>
            <a:r>
              <a:rPr lang="en-US" dirty="0" smtClean="0"/>
              <a:t>, </a:t>
            </a:r>
            <a:r>
              <a:rPr lang="en-US" dirty="0" err="1" smtClean="0"/>
              <a:t>folkelig</a:t>
            </a:r>
            <a:r>
              <a:rPr lang="en-US" dirty="0" smtClean="0"/>
              <a:t>, </a:t>
            </a:r>
            <a:r>
              <a:rPr lang="en-US" dirty="0" err="1" smtClean="0"/>
              <a:t>statu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Holmenkollen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BE64B-DCEA-794B-A2C0-4FDB55FA3BD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870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det</a:t>
            </a:r>
            <a:r>
              <a:rPr lang="en-US" dirty="0" smtClean="0"/>
              <a:t> </a:t>
            </a:r>
            <a:r>
              <a:rPr lang="en-US" dirty="0" err="1" smtClean="0"/>
              <a:t>vippe</a:t>
            </a:r>
            <a:r>
              <a:rPr lang="en-US" dirty="0" smtClean="0"/>
              <a:t> over?</a:t>
            </a:r>
          </a:p>
          <a:p>
            <a:endParaRPr lang="en-US" dirty="0" smtClean="0"/>
          </a:p>
          <a:p>
            <a:r>
              <a:rPr lang="en-US" dirty="0" err="1" smtClean="0"/>
              <a:t>Harald</a:t>
            </a:r>
            <a:r>
              <a:rPr lang="en-US" dirty="0" smtClean="0"/>
              <a:t> – </a:t>
            </a:r>
            <a:r>
              <a:rPr lang="en-US" dirty="0" err="1" smtClean="0"/>
              <a:t>flere</a:t>
            </a:r>
            <a:r>
              <a:rPr lang="en-US" dirty="0" smtClean="0"/>
              <a:t> </a:t>
            </a:r>
            <a:r>
              <a:rPr lang="en-US" dirty="0" err="1" smtClean="0"/>
              <a:t>mesterskap</a:t>
            </a:r>
            <a:r>
              <a:rPr lang="en-US" baseline="0" dirty="0" smtClean="0"/>
              <a:t> I </a:t>
            </a:r>
            <a:r>
              <a:rPr lang="en-US" baseline="0" dirty="0" err="1" smtClean="0"/>
              <a:t>seiling</a:t>
            </a:r>
            <a:endParaRPr lang="en-US" baseline="0" dirty="0" smtClean="0"/>
          </a:p>
          <a:p>
            <a:r>
              <a:rPr lang="en-US" baseline="0" dirty="0" smtClean="0"/>
              <a:t>Martha </a:t>
            </a:r>
            <a:r>
              <a:rPr lang="en-US" baseline="0" dirty="0" err="1" smtClean="0"/>
              <a:t>luise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hennes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engleskole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BE64B-DCEA-794B-A2C0-4FDB55FA3BD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1370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Norsk</a:t>
            </a:r>
            <a:r>
              <a:rPr lang="en-US" dirty="0" smtClean="0"/>
              <a:t> mat </a:t>
            </a:r>
            <a:r>
              <a:rPr lang="en-US" dirty="0" err="1" smtClean="0"/>
              <a:t>julebat</a:t>
            </a:r>
            <a:r>
              <a:rPr lang="en-US" dirty="0" smtClean="0"/>
              <a:t>- </a:t>
            </a:r>
            <a:r>
              <a:rPr lang="en-US" dirty="0" err="1" smtClean="0"/>
              <a:t>ribbe</a:t>
            </a:r>
            <a:r>
              <a:rPr lang="en-US" dirty="0" smtClean="0"/>
              <a:t>, </a:t>
            </a:r>
            <a:r>
              <a:rPr lang="en-US" dirty="0" err="1" smtClean="0"/>
              <a:t>julepølse</a:t>
            </a:r>
            <a:r>
              <a:rPr lang="en-US" dirty="0" smtClean="0"/>
              <a:t>, </a:t>
            </a:r>
            <a:r>
              <a:rPr lang="en-US" dirty="0" err="1" smtClean="0"/>
              <a:t>pinekjøtt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vafler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brunost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BE64B-DCEA-794B-A2C0-4FDB55FA3BD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4392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Matpakke</a:t>
            </a:r>
            <a:r>
              <a:rPr lang="en-US" dirty="0" smtClean="0"/>
              <a:t>, </a:t>
            </a:r>
            <a:r>
              <a:rPr lang="en-US" dirty="0" err="1" smtClean="0"/>
              <a:t>grandiosa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godteri</a:t>
            </a:r>
            <a:r>
              <a:rPr lang="en-US" dirty="0" smtClean="0"/>
              <a:t> kun </a:t>
            </a:r>
            <a:r>
              <a:rPr lang="en-US" dirty="0" err="1" smtClean="0"/>
              <a:t>på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lørdag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BE64B-DCEA-794B-A2C0-4FDB55FA3BD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744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7E8C4-6748-7741-B7BB-B82B7029E585}" type="datetimeFigureOut">
              <a:rPr lang="en-US" smtClean="0"/>
              <a:t>01/03/16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27DD2-6BD0-E64A-9F9E-4C5154053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59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7E8C4-6748-7741-B7BB-B82B7029E585}" type="datetimeFigureOut">
              <a:rPr lang="en-US" smtClean="0"/>
              <a:t>01/03/16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27DD2-6BD0-E64A-9F9E-4C5154053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7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7E8C4-6748-7741-B7BB-B82B7029E585}" type="datetimeFigureOut">
              <a:rPr lang="en-US" smtClean="0"/>
              <a:t>01/03/16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27DD2-6BD0-E64A-9F9E-4C5154053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984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7E8C4-6748-7741-B7BB-B82B7029E585}" type="datetimeFigureOut">
              <a:rPr lang="en-US" smtClean="0"/>
              <a:t>01/03/16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27DD2-6BD0-E64A-9F9E-4C5154053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56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7E8C4-6748-7741-B7BB-B82B7029E585}" type="datetimeFigureOut">
              <a:rPr lang="en-US" smtClean="0"/>
              <a:t>01/03/16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27DD2-6BD0-E64A-9F9E-4C5154053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30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7E8C4-6748-7741-B7BB-B82B7029E585}" type="datetimeFigureOut">
              <a:rPr lang="en-US" smtClean="0"/>
              <a:t>01/03/16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27DD2-6BD0-E64A-9F9E-4C5154053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974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7E8C4-6748-7741-B7BB-B82B7029E585}" type="datetimeFigureOut">
              <a:rPr lang="en-US" smtClean="0"/>
              <a:t>01/03/16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27DD2-6BD0-E64A-9F9E-4C5154053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269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7E8C4-6748-7741-B7BB-B82B7029E585}" type="datetimeFigureOut">
              <a:rPr lang="en-US" smtClean="0"/>
              <a:t>01/03/16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27DD2-6BD0-E64A-9F9E-4C5154053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529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7E8C4-6748-7741-B7BB-B82B7029E585}" type="datetimeFigureOut">
              <a:rPr lang="en-US" smtClean="0"/>
              <a:t>01/03/16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27DD2-6BD0-E64A-9F9E-4C5154053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377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7E8C4-6748-7741-B7BB-B82B7029E585}" type="datetimeFigureOut">
              <a:rPr lang="en-US" smtClean="0"/>
              <a:t>01/03/16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27DD2-6BD0-E64A-9F9E-4C5154053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598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7E8C4-6748-7741-B7BB-B82B7029E585}" type="datetimeFigureOut">
              <a:rPr lang="en-US" smtClean="0"/>
              <a:t>01/03/16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27DD2-6BD0-E64A-9F9E-4C5154053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620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7E8C4-6748-7741-B7BB-B82B7029E585}" type="datetimeFigureOut">
              <a:rPr lang="en-US" smtClean="0"/>
              <a:t>01/03/16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27DD2-6BD0-E64A-9F9E-4C5154053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29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nl.no/rettighet/juridisk" TargetMode="External"/><Relationship Id="rId3" Type="http://schemas.openxmlformats.org/officeDocument/2006/relationships/hyperlink" Target="http://snl.no/etnisitet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Relationship Id="rId3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jpeg"/><Relationship Id="rId5" Type="http://schemas.openxmlformats.org/officeDocument/2006/relationships/image" Target="../media/image29.png"/><Relationship Id="rId6" Type="http://schemas.openxmlformats.org/officeDocument/2006/relationships/image" Target="../media/image30.jpeg"/><Relationship Id="rId7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4" Type="http://schemas.openxmlformats.org/officeDocument/2006/relationships/image" Target="../media/image37.jpeg"/><Relationship Id="rId5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Typisk</a:t>
            </a:r>
            <a:r>
              <a:rPr lang="en-US" dirty="0" smtClean="0"/>
              <a:t> </a:t>
            </a:r>
            <a:r>
              <a:rPr lang="en-US" dirty="0" err="1" smtClean="0"/>
              <a:t>norsk</a:t>
            </a:r>
            <a:endParaRPr lang="en-US" dirty="0"/>
          </a:p>
        </p:txBody>
      </p:sp>
      <p:pic>
        <p:nvPicPr>
          <p:cNvPr id="4" name="Content Placeholder 3" descr="images.jpe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" b="896"/>
          <a:stretch>
            <a:fillRect/>
          </a:stretch>
        </p:blipFill>
        <p:spPr>
          <a:xfrm>
            <a:off x="1789474" y="2332900"/>
            <a:ext cx="6897325" cy="3793263"/>
          </a:xfrm>
        </p:spPr>
      </p:pic>
    </p:spTree>
    <p:extLst>
      <p:ext uri="{BB962C8B-B14F-4D97-AF65-F5344CB8AC3E}">
        <p14:creationId xmlns:p14="http://schemas.microsoft.com/office/powerpoint/2010/main" val="3840800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6549782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545" r="-62545"/>
          <a:stretch>
            <a:fillRect/>
          </a:stretch>
        </p:blipFill>
        <p:spPr>
          <a:xfrm>
            <a:off x="2047382" y="1360518"/>
            <a:ext cx="9622220" cy="5291850"/>
          </a:xfrm>
        </p:spPr>
      </p:pic>
      <p:pic>
        <p:nvPicPr>
          <p:cNvPr id="4" name="Picture 3" descr="images-2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81" y="1360518"/>
            <a:ext cx="3474672" cy="54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601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-7.jpe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22" b="9422"/>
          <a:stretch>
            <a:fillRect/>
          </a:stretch>
        </p:blipFill>
        <p:spPr>
          <a:xfrm>
            <a:off x="0" y="1"/>
            <a:ext cx="7253770" cy="3989294"/>
          </a:xfrm>
        </p:spPr>
      </p:pic>
      <p:pic>
        <p:nvPicPr>
          <p:cNvPr id="5" name="Picture 4" descr="images-4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556" y="2731620"/>
            <a:ext cx="4058770" cy="430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098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images-5.jpe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302" r="-48302"/>
          <a:stretch>
            <a:fillRect/>
          </a:stretch>
        </p:blipFill>
        <p:spPr>
          <a:xfrm>
            <a:off x="756024" y="1943848"/>
            <a:ext cx="8229600" cy="4525963"/>
          </a:xfrm>
        </p:spPr>
      </p:pic>
      <p:pic>
        <p:nvPicPr>
          <p:cNvPr id="4" name="Picture 3" descr="images-6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700" y="4394200"/>
            <a:ext cx="3289300" cy="2463800"/>
          </a:xfrm>
          <a:prstGeom prst="rect">
            <a:avLst/>
          </a:prstGeom>
        </p:spPr>
      </p:pic>
      <p:pic>
        <p:nvPicPr>
          <p:cNvPr id="6" name="Picture 5" descr="images-8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57"/>
            <a:ext cx="4574276" cy="257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614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00FF"/>
                </a:solidFill>
              </a:rPr>
              <a:t>Likestilling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441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-14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>
          <a:xfrm>
            <a:off x="-1371202" y="274638"/>
            <a:ext cx="11322026" cy="6226678"/>
          </a:xfrm>
        </p:spPr>
      </p:pic>
    </p:spTree>
    <p:extLst>
      <p:ext uri="{BB962C8B-B14F-4D97-AF65-F5344CB8AC3E}">
        <p14:creationId xmlns:p14="http://schemas.microsoft.com/office/powerpoint/2010/main" val="477910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00FF"/>
                </a:solidFill>
              </a:rPr>
              <a:t>Likestilling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rgbClr val="0000FF"/>
                </a:solidFill>
              </a:rPr>
              <a:t>er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at </a:t>
            </a:r>
            <a:r>
              <a:rPr lang="en-US" dirty="0" err="1">
                <a:solidFill>
                  <a:srgbClr val="0000FF"/>
                </a:solidFill>
              </a:rPr>
              <a:t>alle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personer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skal</a:t>
            </a:r>
            <a:r>
              <a:rPr lang="en-US" dirty="0">
                <a:solidFill>
                  <a:srgbClr val="0000FF"/>
                </a:solidFill>
              </a:rPr>
              <a:t> ha like </a:t>
            </a:r>
            <a:r>
              <a:rPr lang="en-US" dirty="0">
                <a:solidFill>
                  <a:srgbClr val="0000FF"/>
                </a:solidFill>
                <a:hlinkClick r:id="rId2"/>
              </a:rPr>
              <a:t>rettigheter og muligheter i samfunnet, uavhengig av blant annet kjønn, funksjonsevne, seksuell orientering, alder, </a:t>
            </a:r>
            <a:r>
              <a:rPr lang="en-US" dirty="0">
                <a:solidFill>
                  <a:srgbClr val="0000FF"/>
                </a:solidFill>
                <a:hlinkClick r:id="rId3"/>
              </a:rPr>
              <a:t>etnisitet og religion.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5555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ikestilling_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325" b="-31325"/>
          <a:stretch>
            <a:fillRect/>
          </a:stretch>
        </p:blipFill>
        <p:spPr>
          <a:xfrm>
            <a:off x="0" y="-662782"/>
            <a:ext cx="9144000" cy="4525963"/>
          </a:xfrm>
        </p:spPr>
      </p:pic>
      <p:pic>
        <p:nvPicPr>
          <p:cNvPr id="5" name="Picture 4" descr="images-13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65" y="3863181"/>
            <a:ext cx="7769412" cy="236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2456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-12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785" r="-24785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821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113042-7-1296336244460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810" r="-64810"/>
          <a:stretch>
            <a:fillRect/>
          </a:stretch>
        </p:blipFill>
        <p:spPr>
          <a:xfrm>
            <a:off x="-461742" y="858036"/>
            <a:ext cx="9605742" cy="5282788"/>
          </a:xfrm>
        </p:spPr>
      </p:pic>
    </p:spTree>
    <p:extLst>
      <p:ext uri="{BB962C8B-B14F-4D97-AF65-F5344CB8AC3E}">
        <p14:creationId xmlns:p14="http://schemas.microsoft.com/office/powerpoint/2010/main" val="30998605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unspecified.jpe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3" t="10716" r="37291" b="21060"/>
          <a:stretch/>
        </p:blipFill>
        <p:spPr>
          <a:xfrm>
            <a:off x="5468471" y="3257176"/>
            <a:ext cx="3331882" cy="3361765"/>
          </a:xfrm>
        </p:spPr>
      </p:pic>
      <p:pic>
        <p:nvPicPr>
          <p:cNvPr id="5" name="Picture 4" descr="images-11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30941"/>
            <a:ext cx="4503589" cy="251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949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1311-004-5A553740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706" r="-53706"/>
          <a:stretch>
            <a:fillRect/>
          </a:stretch>
        </p:blipFill>
        <p:spPr>
          <a:xfrm>
            <a:off x="-1808506" y="274638"/>
            <a:ext cx="8229600" cy="4525963"/>
          </a:xfrm>
        </p:spPr>
      </p:pic>
      <p:pic>
        <p:nvPicPr>
          <p:cNvPr id="5" name="Picture 4" descr="220px-Olav_V_of_Norwa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488" y="1417638"/>
            <a:ext cx="3481606" cy="4241229"/>
          </a:xfrm>
          <a:prstGeom prst="rect">
            <a:avLst/>
          </a:prstGeom>
        </p:spPr>
      </p:pic>
      <p:pic>
        <p:nvPicPr>
          <p:cNvPr id="6" name="Picture 5" descr="King_Harald_V_of_Norway_small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016" y="2277481"/>
            <a:ext cx="3118651" cy="458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3494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lide_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>
          <a:xfrm>
            <a:off x="-1474964" y="125226"/>
            <a:ext cx="11970588" cy="6583362"/>
          </a:xfrm>
        </p:spPr>
      </p:pic>
    </p:spTree>
    <p:extLst>
      <p:ext uri="{BB962C8B-B14F-4D97-AF65-F5344CB8AC3E}">
        <p14:creationId xmlns:p14="http://schemas.microsoft.com/office/powerpoint/2010/main" val="28698008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image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465" r="-36465"/>
          <a:stretch>
            <a:fillRect/>
          </a:stretch>
        </p:blipFill>
        <p:spPr>
          <a:xfrm>
            <a:off x="4556311" y="274638"/>
            <a:ext cx="5140512" cy="2827084"/>
          </a:xfrm>
        </p:spPr>
      </p:pic>
      <p:pic>
        <p:nvPicPr>
          <p:cNvPr id="4" name="Picture 3" descr="Skjermbilde-2013-09-26-kl.-16.50.3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41059" cy="3443736"/>
          </a:xfrm>
          <a:prstGeom prst="rect">
            <a:avLst/>
          </a:prstGeom>
        </p:spPr>
      </p:pic>
      <p:pic>
        <p:nvPicPr>
          <p:cNvPr id="6" name="Picture 5" descr="images-15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65" y="4213412"/>
            <a:ext cx="3048000" cy="495300"/>
          </a:xfrm>
          <a:prstGeom prst="rect">
            <a:avLst/>
          </a:prstGeom>
        </p:spPr>
      </p:pic>
      <p:pic>
        <p:nvPicPr>
          <p:cNvPr id="8" name="Picture 7" descr="RIO_logo_red.jpg.bmp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729" y="4902947"/>
            <a:ext cx="5050118" cy="1229522"/>
          </a:xfrm>
          <a:prstGeom prst="rect">
            <a:avLst/>
          </a:prstGeom>
        </p:spPr>
      </p:pic>
      <p:pic>
        <p:nvPicPr>
          <p:cNvPr id="9" name="Picture 8" descr="images-18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488" y="3832039"/>
            <a:ext cx="4683312" cy="1181100"/>
          </a:xfrm>
          <a:prstGeom prst="rect">
            <a:avLst/>
          </a:prstGeom>
        </p:spPr>
      </p:pic>
      <p:pic>
        <p:nvPicPr>
          <p:cNvPr id="10" name="Picture 9" descr="images-3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291" y="517618"/>
            <a:ext cx="1800039" cy="180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248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elsearb. 10        04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" r="331"/>
          <a:stretch>
            <a:fillRect/>
          </a:stretch>
        </p:blipFill>
        <p:spPr>
          <a:xfrm>
            <a:off x="161028" y="1075766"/>
            <a:ext cx="8965332" cy="4930587"/>
          </a:xfrm>
        </p:spPr>
      </p:pic>
    </p:spTree>
    <p:extLst>
      <p:ext uri="{BB962C8B-B14F-4D97-AF65-F5344CB8AC3E}">
        <p14:creationId xmlns:p14="http://schemas.microsoft.com/office/powerpoint/2010/main" val="1601539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-16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560" r="-26560"/>
          <a:stretch>
            <a:fillRect/>
          </a:stretch>
        </p:blipFill>
        <p:spPr>
          <a:xfrm>
            <a:off x="-152801" y="836706"/>
            <a:ext cx="10079719" cy="5543457"/>
          </a:xfrm>
        </p:spPr>
      </p:pic>
    </p:spTree>
    <p:extLst>
      <p:ext uri="{BB962C8B-B14F-4D97-AF65-F5344CB8AC3E}">
        <p14:creationId xmlns:p14="http://schemas.microsoft.com/office/powerpoint/2010/main" val="19589850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Nordmenn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følelser</a:t>
            </a:r>
            <a:endParaRPr lang="en-US" dirty="0"/>
          </a:p>
        </p:txBody>
      </p:sp>
      <p:pic>
        <p:nvPicPr>
          <p:cNvPr id="4" name="Content Placeholder 3" descr="images-4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0" b="1060"/>
          <a:stretch>
            <a:fillRect/>
          </a:stretch>
        </p:blipFill>
        <p:spPr>
          <a:xfrm>
            <a:off x="125246" y="1417638"/>
            <a:ext cx="8561554" cy="4708525"/>
          </a:xfrm>
        </p:spPr>
      </p:pic>
    </p:spTree>
    <p:extLst>
      <p:ext uri="{BB962C8B-B14F-4D97-AF65-F5344CB8AC3E}">
        <p14:creationId xmlns:p14="http://schemas.microsoft.com/office/powerpoint/2010/main" val="41308330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Vakre</a:t>
            </a:r>
            <a:r>
              <a:rPr lang="en-US" dirty="0" smtClean="0"/>
              <a:t> </a:t>
            </a:r>
            <a:r>
              <a:rPr lang="en-US" dirty="0" err="1" smtClean="0"/>
              <a:t>fjell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dype</a:t>
            </a:r>
            <a:r>
              <a:rPr lang="en-US" dirty="0" smtClean="0"/>
              <a:t> </a:t>
            </a:r>
            <a:r>
              <a:rPr lang="en-US" dirty="0" err="1" smtClean="0"/>
              <a:t>daler</a:t>
            </a:r>
            <a:endParaRPr lang="en-US" dirty="0"/>
          </a:p>
        </p:txBody>
      </p:sp>
      <p:pic>
        <p:nvPicPr>
          <p:cNvPr id="4" name="Content Placeholder 3" descr="images-19.jpe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33" b="123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758926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358094" cy="7186705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b="1" dirty="0"/>
              <a:t>Mitt </a:t>
            </a:r>
            <a:r>
              <a:rPr lang="en-US" b="1" dirty="0" err="1"/>
              <a:t>hjerte</a:t>
            </a:r>
            <a:r>
              <a:rPr lang="en-US" b="1" dirty="0"/>
              <a:t> ( </a:t>
            </a:r>
            <a:r>
              <a:rPr lang="en-US" b="1" dirty="0" err="1"/>
              <a:t>av</a:t>
            </a:r>
            <a:r>
              <a:rPr lang="en-US" b="1" dirty="0"/>
              <a:t> Jens </a:t>
            </a:r>
            <a:r>
              <a:rPr lang="en-US" b="1" dirty="0" err="1"/>
              <a:t>Bjørneboe</a:t>
            </a:r>
            <a:r>
              <a:rPr lang="en-US" b="1" dirty="0"/>
              <a:t>)</a:t>
            </a:r>
          </a:p>
          <a:p>
            <a:pPr marL="0" indent="0">
              <a:buNone/>
            </a:pPr>
            <a:r>
              <a:rPr lang="en-US" dirty="0"/>
              <a:t>MITT HJERTE</a:t>
            </a:r>
          </a:p>
          <a:p>
            <a:pPr marL="0" indent="0">
              <a:buNone/>
            </a:pPr>
            <a:r>
              <a:rPr lang="en-US" dirty="0"/>
              <a:t>Mitt </a:t>
            </a:r>
            <a:r>
              <a:rPr lang="en-US" dirty="0" err="1"/>
              <a:t>hjerte</a:t>
            </a:r>
            <a:r>
              <a:rPr lang="en-US" dirty="0"/>
              <a:t> </a:t>
            </a:r>
            <a:r>
              <a:rPr lang="en-US" dirty="0" err="1"/>
              <a:t>det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et </a:t>
            </a:r>
            <a:r>
              <a:rPr lang="en-US" dirty="0" err="1"/>
              <a:t>foreldreløst</a:t>
            </a:r>
            <a:r>
              <a:rPr lang="en-US" dirty="0"/>
              <a:t> barn,</a:t>
            </a:r>
          </a:p>
          <a:p>
            <a:pPr marL="0" indent="0">
              <a:buNone/>
            </a:pPr>
            <a:r>
              <a:rPr lang="en-US" dirty="0" err="1"/>
              <a:t>det</a:t>
            </a:r>
            <a:r>
              <a:rPr lang="en-US" dirty="0"/>
              <a:t>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hverken</a:t>
            </a:r>
            <a:r>
              <a:rPr lang="en-US" dirty="0"/>
              <a:t> </a:t>
            </a:r>
            <a:r>
              <a:rPr lang="en-US" dirty="0" err="1"/>
              <a:t>hjem</a:t>
            </a:r>
            <a:r>
              <a:rPr lang="en-US" dirty="0"/>
              <a:t>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sted</a:t>
            </a:r>
            <a:r>
              <a:rPr lang="en-US" dirty="0"/>
              <a:t> </a:t>
            </a:r>
            <a:r>
              <a:rPr lang="en-US" dirty="0" err="1"/>
              <a:t>å</a:t>
            </a:r>
            <a:r>
              <a:rPr lang="en-US" dirty="0"/>
              <a:t> </a:t>
            </a:r>
            <a:r>
              <a:rPr lang="en-US" dirty="0" err="1"/>
              <a:t>bo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en-US" dirty="0" err="1"/>
              <a:t>det</a:t>
            </a:r>
            <a:r>
              <a:rPr lang="en-US" dirty="0"/>
              <a:t>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ikke</a:t>
            </a:r>
            <a:r>
              <a:rPr lang="en-US" dirty="0"/>
              <a:t> </a:t>
            </a:r>
            <a:r>
              <a:rPr lang="en-US" dirty="0" err="1"/>
              <a:t>klær</a:t>
            </a:r>
            <a:r>
              <a:rPr lang="en-US" dirty="0"/>
              <a:t>, </a:t>
            </a:r>
            <a:r>
              <a:rPr lang="en-US" dirty="0" err="1"/>
              <a:t>ikke</a:t>
            </a:r>
            <a:r>
              <a:rPr lang="en-US" dirty="0"/>
              <a:t> mat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sko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en-US" dirty="0" err="1"/>
              <a:t>det</a:t>
            </a:r>
            <a:r>
              <a:rPr lang="en-US" dirty="0"/>
              <a:t>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hverken</a:t>
            </a:r>
            <a:r>
              <a:rPr lang="en-US" dirty="0"/>
              <a:t> </a:t>
            </a:r>
            <a:r>
              <a:rPr lang="en-US" dirty="0" err="1"/>
              <a:t>seng</a:t>
            </a:r>
            <a:r>
              <a:rPr lang="en-US" dirty="0"/>
              <a:t>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barnetro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err="1"/>
              <a:t>Det</a:t>
            </a:r>
            <a:r>
              <a:rPr lang="en-US" dirty="0"/>
              <a:t>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ingen</a:t>
            </a:r>
            <a:r>
              <a:rPr lang="en-US" dirty="0"/>
              <a:t> ro. .</a:t>
            </a:r>
          </a:p>
          <a:p>
            <a:pPr marL="0" indent="0">
              <a:buNone/>
            </a:pPr>
            <a:r>
              <a:rPr lang="en-US" dirty="0"/>
              <a:t>Mitt </a:t>
            </a:r>
            <a:r>
              <a:rPr lang="en-US" dirty="0" err="1"/>
              <a:t>hjerte</a:t>
            </a:r>
            <a:r>
              <a:rPr lang="en-US" dirty="0"/>
              <a:t> </a:t>
            </a:r>
            <a:r>
              <a:rPr lang="en-US" dirty="0" err="1"/>
              <a:t>det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en </a:t>
            </a:r>
            <a:r>
              <a:rPr lang="en-US" dirty="0" err="1"/>
              <a:t>fattiggutt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Han </a:t>
            </a:r>
            <a:r>
              <a:rPr lang="en-US" dirty="0" err="1"/>
              <a:t>vandrer</a:t>
            </a:r>
            <a:r>
              <a:rPr lang="en-US" dirty="0"/>
              <a:t> </a:t>
            </a:r>
            <a:r>
              <a:rPr lang="en-US" dirty="0" err="1"/>
              <a:t>bestandig</a:t>
            </a:r>
            <a:r>
              <a:rPr lang="en-US" dirty="0"/>
              <a:t> </a:t>
            </a:r>
            <a:r>
              <a:rPr lang="en-US" dirty="0" err="1"/>
              <a:t>fra</a:t>
            </a:r>
            <a:r>
              <a:rPr lang="en-US" dirty="0"/>
              <a:t> </a:t>
            </a:r>
            <a:r>
              <a:rPr lang="en-US" dirty="0" err="1"/>
              <a:t>gård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gård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en-US" dirty="0" err="1"/>
              <a:t>han</a:t>
            </a:r>
            <a:r>
              <a:rPr lang="en-US" dirty="0"/>
              <a:t> </a:t>
            </a:r>
            <a:r>
              <a:rPr lang="en-US" dirty="0" err="1"/>
              <a:t>tigger</a:t>
            </a:r>
            <a:r>
              <a:rPr lang="en-US" dirty="0"/>
              <a:t> </a:t>
            </a:r>
            <a:r>
              <a:rPr lang="en-US" dirty="0" err="1"/>
              <a:t>om</a:t>
            </a:r>
            <a:r>
              <a:rPr lang="en-US" dirty="0"/>
              <a:t> </a:t>
            </a:r>
            <a:r>
              <a:rPr lang="en-US" dirty="0" err="1"/>
              <a:t>brød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en </a:t>
            </a:r>
            <a:r>
              <a:rPr lang="en-US" dirty="0" err="1"/>
              <a:t>melketår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en-US" dirty="0" err="1"/>
              <a:t>han</a:t>
            </a:r>
            <a:r>
              <a:rPr lang="en-US" dirty="0"/>
              <a:t> </a:t>
            </a:r>
            <a:r>
              <a:rPr lang="en-US" dirty="0" err="1"/>
              <a:t>tigger</a:t>
            </a:r>
            <a:r>
              <a:rPr lang="en-US" dirty="0"/>
              <a:t> </a:t>
            </a:r>
            <a:r>
              <a:rPr lang="en-US" dirty="0" err="1"/>
              <a:t>om</a:t>
            </a:r>
            <a:r>
              <a:rPr lang="en-US" dirty="0"/>
              <a:t> </a:t>
            </a:r>
            <a:r>
              <a:rPr lang="en-US" dirty="0" err="1"/>
              <a:t>klut</a:t>
            </a:r>
            <a:r>
              <a:rPr lang="en-US" dirty="0"/>
              <a:t> </a:t>
            </a:r>
            <a:r>
              <a:rPr lang="en-US" dirty="0" err="1"/>
              <a:t>å</a:t>
            </a:r>
            <a:r>
              <a:rPr lang="en-US" dirty="0"/>
              <a:t> ha </a:t>
            </a:r>
            <a:r>
              <a:rPr lang="en-US" dirty="0" err="1"/>
              <a:t>på</a:t>
            </a:r>
            <a:r>
              <a:rPr lang="en-US" dirty="0"/>
              <a:t> et </a:t>
            </a:r>
            <a:r>
              <a:rPr lang="en-US" dirty="0" err="1"/>
              <a:t>sår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han</a:t>
            </a:r>
            <a:r>
              <a:rPr lang="en-US" dirty="0"/>
              <a:t> tar </a:t>
            </a:r>
            <a:r>
              <a:rPr lang="en-US" dirty="0" err="1"/>
              <a:t>hva</a:t>
            </a:r>
            <a:r>
              <a:rPr lang="en-US" dirty="0"/>
              <a:t> </a:t>
            </a:r>
            <a:r>
              <a:rPr lang="en-US" dirty="0" err="1"/>
              <a:t>han</a:t>
            </a:r>
            <a:r>
              <a:rPr lang="en-US" dirty="0"/>
              <a:t> </a:t>
            </a:r>
            <a:r>
              <a:rPr lang="en-US" dirty="0" err="1"/>
              <a:t>får</a:t>
            </a:r>
            <a:r>
              <a:rPr lang="en-US" dirty="0"/>
              <a:t>. </a:t>
            </a:r>
            <a:r>
              <a:rPr lang="en-US" dirty="0" smtClean="0"/>
              <a:t>.</a:t>
            </a:r>
            <a:r>
              <a:rPr lang="en-US" dirty="0" smtClean="0"/>
              <a:t> </a:t>
            </a:r>
            <a:r>
              <a:rPr lang="en-US" dirty="0" err="1" smtClean="0"/>
              <a:t>Så</a:t>
            </a:r>
            <a:r>
              <a:rPr lang="en-US" dirty="0" smtClean="0"/>
              <a:t> </a:t>
            </a:r>
            <a:r>
              <a:rPr lang="en-US" dirty="0" err="1" smtClean="0"/>
              <a:t>tok</a:t>
            </a:r>
            <a:r>
              <a:rPr lang="en-US" dirty="0" smtClean="0"/>
              <a:t> </a:t>
            </a:r>
            <a:r>
              <a:rPr lang="en-US" dirty="0" err="1" smtClean="0"/>
              <a:t>jeg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hånden</a:t>
            </a:r>
            <a:r>
              <a:rPr lang="en-US" dirty="0" smtClean="0"/>
              <a:t> den </a:t>
            </a:r>
            <a:r>
              <a:rPr lang="en-US" dirty="0" err="1" smtClean="0"/>
              <a:t>fattiggutt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talte</a:t>
            </a:r>
            <a:r>
              <a:rPr lang="en-US" dirty="0" smtClean="0"/>
              <a:t> </a:t>
            </a:r>
            <a:r>
              <a:rPr lang="en-US" dirty="0" err="1" smtClean="0"/>
              <a:t>til</a:t>
            </a:r>
            <a:r>
              <a:rPr lang="en-US" dirty="0" smtClean="0"/>
              <a:t> ham: Du vet at du </a:t>
            </a:r>
            <a:r>
              <a:rPr lang="en-US" dirty="0" err="1" smtClean="0"/>
              <a:t>er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den </a:t>
            </a:r>
            <a:r>
              <a:rPr lang="en-US" dirty="0" err="1" smtClean="0"/>
              <a:t>eneste</a:t>
            </a:r>
            <a:r>
              <a:rPr lang="en-US" dirty="0" smtClean="0"/>
              <a:t> ting </a:t>
            </a:r>
            <a:r>
              <a:rPr lang="en-US" dirty="0" err="1" smtClean="0"/>
              <a:t>ved</a:t>
            </a:r>
            <a:r>
              <a:rPr lang="en-US" dirty="0" smtClean="0"/>
              <a:t> meg </a:t>
            </a:r>
            <a:r>
              <a:rPr lang="en-US" dirty="0" err="1" smtClean="0"/>
              <a:t>selv</a:t>
            </a:r>
            <a:r>
              <a:rPr lang="en-US" dirty="0" smtClean="0"/>
              <a:t> </a:t>
            </a:r>
            <a:r>
              <a:rPr lang="en-US" dirty="0" err="1" smtClean="0"/>
              <a:t>jeg</a:t>
            </a:r>
            <a:r>
              <a:rPr lang="en-US" dirty="0" smtClean="0"/>
              <a:t> </a:t>
            </a:r>
            <a:r>
              <a:rPr lang="en-US" dirty="0" err="1" smtClean="0"/>
              <a:t>har</a:t>
            </a:r>
            <a:r>
              <a:rPr lang="en-US" dirty="0" smtClean="0"/>
              <a:t> </a:t>
            </a:r>
            <a:r>
              <a:rPr lang="en-US" dirty="0" err="1" smtClean="0"/>
              <a:t>kjær</a:t>
            </a:r>
            <a:r>
              <a:rPr lang="en-US" dirty="0" smtClean="0"/>
              <a:t>,</a:t>
            </a:r>
          </a:p>
          <a:p>
            <a:pPr marL="0" indent="0">
              <a:buNone/>
            </a:pPr>
            <a:r>
              <a:rPr lang="en-US" dirty="0" smtClean="0"/>
              <a:t>Din far </a:t>
            </a:r>
            <a:r>
              <a:rPr lang="en-US" dirty="0" err="1" smtClean="0"/>
              <a:t>har</a:t>
            </a:r>
            <a:r>
              <a:rPr lang="en-US" dirty="0" smtClean="0"/>
              <a:t> du </a:t>
            </a:r>
            <a:r>
              <a:rPr lang="en-US" dirty="0" err="1" smtClean="0"/>
              <a:t>søkt</a:t>
            </a:r>
            <a:r>
              <a:rPr lang="en-US" dirty="0" smtClean="0"/>
              <a:t> </a:t>
            </a:r>
            <a:r>
              <a:rPr lang="en-US" dirty="0" err="1" smtClean="0"/>
              <a:t>både</a:t>
            </a:r>
            <a:r>
              <a:rPr lang="en-US" dirty="0" smtClean="0"/>
              <a:t> </a:t>
            </a:r>
            <a:r>
              <a:rPr lang="en-US" dirty="0" err="1" smtClean="0"/>
              <a:t>fjernt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nær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Han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ikke</a:t>
            </a:r>
            <a:r>
              <a:rPr lang="en-US" dirty="0" smtClean="0"/>
              <a:t> her.</a:t>
            </a:r>
          </a:p>
          <a:p>
            <a:pPr marL="0" indent="0">
              <a:buNone/>
            </a:pPr>
            <a:r>
              <a:rPr lang="en-US" dirty="0" smtClean="0"/>
              <a:t>Din far </a:t>
            </a:r>
            <a:r>
              <a:rPr lang="en-US" dirty="0" err="1" smtClean="0"/>
              <a:t>han</a:t>
            </a:r>
            <a:r>
              <a:rPr lang="en-US" dirty="0" smtClean="0"/>
              <a:t> </a:t>
            </a:r>
            <a:r>
              <a:rPr lang="en-US" dirty="0" err="1" smtClean="0"/>
              <a:t>bor</a:t>
            </a:r>
            <a:r>
              <a:rPr lang="en-US" dirty="0" smtClean="0"/>
              <a:t> </a:t>
            </a:r>
            <a:r>
              <a:rPr lang="en-US" dirty="0" err="1" smtClean="0"/>
              <a:t>bak</a:t>
            </a:r>
            <a:r>
              <a:rPr lang="en-US" dirty="0" smtClean="0"/>
              <a:t> </a:t>
            </a:r>
            <a:r>
              <a:rPr lang="en-US" dirty="0" err="1" smtClean="0"/>
              <a:t>blåner</a:t>
            </a:r>
            <a:r>
              <a:rPr lang="en-US" dirty="0" smtClean="0"/>
              <a:t> </a:t>
            </a:r>
            <a:r>
              <a:rPr lang="en-US" dirty="0" err="1" smtClean="0"/>
              <a:t>syv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Der </a:t>
            </a:r>
            <a:r>
              <a:rPr lang="en-US" dirty="0" err="1" smtClean="0"/>
              <a:t>har</a:t>
            </a:r>
            <a:r>
              <a:rPr lang="en-US" dirty="0" smtClean="0"/>
              <a:t> </a:t>
            </a:r>
            <a:r>
              <a:rPr lang="en-US" dirty="0" err="1" smtClean="0"/>
              <a:t>han</a:t>
            </a:r>
            <a:r>
              <a:rPr lang="en-US" dirty="0" smtClean="0"/>
              <a:t> </a:t>
            </a:r>
            <a:r>
              <a:rPr lang="en-US" dirty="0" err="1" smtClean="0"/>
              <a:t>det</a:t>
            </a:r>
            <a:r>
              <a:rPr lang="en-US" dirty="0" smtClean="0"/>
              <a:t> </a:t>
            </a:r>
            <a:r>
              <a:rPr lang="en-US" dirty="0" err="1" smtClean="0"/>
              <a:t>vakreste</a:t>
            </a:r>
            <a:r>
              <a:rPr lang="en-US" dirty="0" smtClean="0"/>
              <a:t> </a:t>
            </a:r>
            <a:r>
              <a:rPr lang="en-US" dirty="0" err="1" smtClean="0"/>
              <a:t>slott</a:t>
            </a:r>
            <a:r>
              <a:rPr lang="en-US" dirty="0" smtClean="0"/>
              <a:t> </a:t>
            </a:r>
            <a:r>
              <a:rPr lang="en-US" dirty="0" err="1" smtClean="0"/>
              <a:t>som</a:t>
            </a:r>
            <a:r>
              <a:rPr lang="en-US" dirty="0" smtClean="0"/>
              <a:t> fins,</a:t>
            </a:r>
          </a:p>
          <a:p>
            <a:pPr marL="0" indent="0">
              <a:buNone/>
            </a:pP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finner</a:t>
            </a:r>
            <a:r>
              <a:rPr lang="en-US" dirty="0" smtClean="0"/>
              <a:t> du </a:t>
            </a:r>
            <a:r>
              <a:rPr lang="en-US" dirty="0" err="1" smtClean="0"/>
              <a:t>dit</a:t>
            </a:r>
            <a:r>
              <a:rPr lang="en-US" dirty="0" smtClean="0"/>
              <a:t>, </a:t>
            </a:r>
            <a:r>
              <a:rPr lang="en-US" dirty="0" err="1" smtClean="0"/>
              <a:t>blir</a:t>
            </a:r>
            <a:r>
              <a:rPr lang="en-US" dirty="0" smtClean="0"/>
              <a:t> du glad </a:t>
            </a:r>
            <a:r>
              <a:rPr lang="en-US" dirty="0" err="1" smtClean="0"/>
              <a:t>til</a:t>
            </a:r>
            <a:r>
              <a:rPr lang="en-US" dirty="0" smtClean="0"/>
              <a:t> </a:t>
            </a:r>
            <a:r>
              <a:rPr lang="en-US" dirty="0" err="1" smtClean="0"/>
              <a:t>sinns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Mitt </a:t>
            </a:r>
            <a:r>
              <a:rPr lang="en-US" dirty="0" err="1" smtClean="0"/>
              <a:t>hjerte</a:t>
            </a:r>
            <a:r>
              <a:rPr lang="en-US" dirty="0" smtClean="0"/>
              <a:t>, mitt </a:t>
            </a:r>
            <a:r>
              <a:rPr lang="en-US" dirty="0" err="1" smtClean="0"/>
              <a:t>hjerte</a:t>
            </a:r>
            <a:r>
              <a:rPr lang="en-US" dirty="0" smtClean="0"/>
              <a:t>, da </a:t>
            </a:r>
            <a:r>
              <a:rPr lang="en-US" dirty="0" err="1" smtClean="0"/>
              <a:t>blir</a:t>
            </a:r>
            <a:r>
              <a:rPr lang="en-US" dirty="0" smtClean="0"/>
              <a:t> du </a:t>
            </a:r>
            <a:r>
              <a:rPr lang="en-US" dirty="0" err="1" smtClean="0"/>
              <a:t>prins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Da </a:t>
            </a:r>
            <a:r>
              <a:rPr lang="en-US" dirty="0" err="1" smtClean="0"/>
              <a:t>blir</a:t>
            </a:r>
            <a:r>
              <a:rPr lang="en-US" dirty="0" smtClean="0"/>
              <a:t> du </a:t>
            </a:r>
            <a:r>
              <a:rPr lang="en-US" dirty="0" err="1" smtClean="0"/>
              <a:t>prins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Jens </a:t>
            </a:r>
            <a:r>
              <a:rPr lang="en-US" dirty="0" err="1" smtClean="0"/>
              <a:t>Bjørneboe</a:t>
            </a:r>
            <a:endParaRPr lang="en-US" dirty="0" smtClean="0"/>
          </a:p>
          <a:p>
            <a:pPr marL="0" indent="0">
              <a:buNone/>
            </a:pPr>
            <a:endParaRPr lang="en-US" sz="4900" dirty="0"/>
          </a:p>
          <a:p>
            <a:pPr marL="0" indent="0">
              <a:buNone/>
            </a:pPr>
            <a:r>
              <a:rPr lang="en-US" dirty="0"/>
              <a:t>Han </a:t>
            </a:r>
            <a:r>
              <a:rPr lang="en-US" dirty="0" err="1"/>
              <a:t>tigger</a:t>
            </a:r>
            <a:r>
              <a:rPr lang="en-US" dirty="0"/>
              <a:t> </a:t>
            </a:r>
            <a:r>
              <a:rPr lang="en-US" dirty="0" err="1"/>
              <a:t>om</a:t>
            </a:r>
            <a:r>
              <a:rPr lang="en-US" dirty="0"/>
              <a:t> filler </a:t>
            </a:r>
            <a:r>
              <a:rPr lang="en-US" dirty="0" err="1"/>
              <a:t>og</a:t>
            </a:r>
            <a:r>
              <a:rPr lang="en-US" dirty="0"/>
              <a:t> ting </a:t>
            </a:r>
            <a:r>
              <a:rPr lang="en-US" dirty="0" err="1"/>
              <a:t>å</a:t>
            </a:r>
            <a:r>
              <a:rPr lang="en-US" dirty="0"/>
              <a:t> ha </a:t>
            </a:r>
            <a:r>
              <a:rPr lang="en-US" dirty="0" err="1"/>
              <a:t>på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en-US" dirty="0" err="1"/>
              <a:t>å</a:t>
            </a:r>
            <a:r>
              <a:rPr lang="en-US" dirty="0"/>
              <a:t> </a:t>
            </a:r>
            <a:r>
              <a:rPr lang="en-US" dirty="0" err="1"/>
              <a:t>få</a:t>
            </a:r>
            <a:r>
              <a:rPr lang="en-US" dirty="0"/>
              <a:t> </a:t>
            </a:r>
            <a:r>
              <a:rPr lang="en-US" dirty="0" err="1"/>
              <a:t>sitte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krakken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hvile</a:t>
            </a:r>
            <a:r>
              <a:rPr lang="en-US" dirty="0"/>
              <a:t> en </a:t>
            </a:r>
            <a:r>
              <a:rPr lang="en-US" dirty="0" err="1"/>
              <a:t>stund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en-US" dirty="0" err="1"/>
              <a:t>å</a:t>
            </a:r>
            <a:r>
              <a:rPr lang="en-US" dirty="0"/>
              <a:t> </a:t>
            </a:r>
            <a:r>
              <a:rPr lang="en-US" dirty="0" err="1"/>
              <a:t>få</a:t>
            </a:r>
            <a:r>
              <a:rPr lang="en-US" dirty="0"/>
              <a:t> </a:t>
            </a:r>
            <a:r>
              <a:rPr lang="en-US" dirty="0" err="1"/>
              <a:t>ligge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låven</a:t>
            </a:r>
            <a:r>
              <a:rPr lang="en-US" dirty="0"/>
              <a:t> </a:t>
            </a:r>
            <a:r>
              <a:rPr lang="en-US" dirty="0" err="1"/>
              <a:t>å</a:t>
            </a:r>
            <a:r>
              <a:rPr lang="en-US" dirty="0"/>
              <a:t> ta </a:t>
            </a:r>
            <a:r>
              <a:rPr lang="en-US" dirty="0" err="1"/>
              <a:t>seg</a:t>
            </a:r>
            <a:r>
              <a:rPr lang="en-US" dirty="0"/>
              <a:t> en </a:t>
            </a:r>
            <a:r>
              <a:rPr lang="en-US" dirty="0" err="1"/>
              <a:t>blund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Men </a:t>
            </a:r>
            <a:r>
              <a:rPr lang="en-US" dirty="0" err="1"/>
              <a:t>så</a:t>
            </a:r>
            <a:r>
              <a:rPr lang="en-US" dirty="0"/>
              <a:t> </a:t>
            </a:r>
            <a:r>
              <a:rPr lang="en-US" dirty="0" err="1"/>
              <a:t>stanger</a:t>
            </a:r>
            <a:r>
              <a:rPr lang="en-US" dirty="0"/>
              <a:t> en </a:t>
            </a:r>
            <a:r>
              <a:rPr lang="en-US" dirty="0" err="1"/>
              <a:t>stut</a:t>
            </a:r>
            <a:r>
              <a:rPr lang="en-US" dirty="0"/>
              <a:t>,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så</a:t>
            </a:r>
            <a:r>
              <a:rPr lang="en-US" dirty="0"/>
              <a:t> </a:t>
            </a:r>
            <a:r>
              <a:rPr lang="en-US" dirty="0" err="1"/>
              <a:t>bjeffer</a:t>
            </a:r>
            <a:r>
              <a:rPr lang="en-US" dirty="0"/>
              <a:t> en </a:t>
            </a:r>
            <a:r>
              <a:rPr lang="en-US" dirty="0" err="1"/>
              <a:t>hund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En </a:t>
            </a:r>
            <a:r>
              <a:rPr lang="en-US" dirty="0" err="1"/>
              <a:t>mann</a:t>
            </a:r>
            <a:r>
              <a:rPr lang="en-US" dirty="0"/>
              <a:t> </a:t>
            </a:r>
            <a:r>
              <a:rPr lang="en-US" dirty="0" err="1"/>
              <a:t>bruker</a:t>
            </a:r>
            <a:r>
              <a:rPr lang="en-US" dirty="0"/>
              <a:t> </a:t>
            </a:r>
            <a:r>
              <a:rPr lang="en-US" dirty="0" err="1"/>
              <a:t>munn</a:t>
            </a:r>
            <a:r>
              <a:rPr lang="en-US" dirty="0"/>
              <a:t>. .</a:t>
            </a:r>
          </a:p>
          <a:p>
            <a:pPr marL="0" indent="0">
              <a:buNone/>
            </a:pPr>
            <a:r>
              <a:rPr lang="en-US" dirty="0"/>
              <a:t>Mitt </a:t>
            </a:r>
            <a:r>
              <a:rPr lang="en-US" dirty="0" err="1"/>
              <a:t>hjerte</a:t>
            </a:r>
            <a:r>
              <a:rPr lang="en-US" dirty="0"/>
              <a:t> </a:t>
            </a:r>
            <a:r>
              <a:rPr lang="en-US" dirty="0" err="1"/>
              <a:t>det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et </a:t>
            </a:r>
            <a:r>
              <a:rPr lang="en-US" dirty="0" err="1"/>
              <a:t>foreldreløst</a:t>
            </a:r>
            <a:r>
              <a:rPr lang="en-US" dirty="0"/>
              <a:t> barn,</a:t>
            </a:r>
          </a:p>
          <a:p>
            <a:pPr marL="0" indent="0">
              <a:buNone/>
            </a:pPr>
            <a:r>
              <a:rPr lang="en-US" dirty="0" err="1"/>
              <a:t>Det</a:t>
            </a:r>
            <a:r>
              <a:rPr lang="en-US" dirty="0"/>
              <a:t>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glemt</a:t>
            </a:r>
            <a:r>
              <a:rPr lang="en-US" dirty="0"/>
              <a:t> sin </a:t>
            </a:r>
            <a:r>
              <a:rPr lang="en-US" dirty="0" err="1"/>
              <a:t>mor.</a:t>
            </a:r>
            <a:r>
              <a:rPr lang="en-US" dirty="0"/>
              <a:t> </a:t>
            </a:r>
            <a:r>
              <a:rPr lang="en-US" dirty="0" err="1"/>
              <a:t>Det</a:t>
            </a:r>
            <a:r>
              <a:rPr lang="en-US" dirty="0"/>
              <a:t>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glemt</a:t>
            </a:r>
            <a:r>
              <a:rPr lang="en-US" dirty="0"/>
              <a:t> sin far.</a:t>
            </a:r>
          </a:p>
          <a:p>
            <a:pPr marL="0" indent="0">
              <a:buNone/>
            </a:pPr>
            <a:r>
              <a:rPr lang="en-US" dirty="0"/>
              <a:t>Men </a:t>
            </a:r>
            <a:r>
              <a:rPr lang="en-US" dirty="0" err="1"/>
              <a:t>det</a:t>
            </a:r>
            <a:r>
              <a:rPr lang="en-US" dirty="0"/>
              <a:t> </a:t>
            </a:r>
            <a:r>
              <a:rPr lang="en-US" dirty="0" err="1"/>
              <a:t>spør</a:t>
            </a:r>
            <a:r>
              <a:rPr lang="en-US" dirty="0"/>
              <a:t> </a:t>
            </a:r>
            <a:r>
              <a:rPr lang="en-US" dirty="0" err="1"/>
              <a:t>etter</a:t>
            </a:r>
            <a:r>
              <a:rPr lang="en-US" dirty="0"/>
              <a:t> </a:t>
            </a:r>
            <a:r>
              <a:rPr lang="en-US" dirty="0" err="1"/>
              <a:t>dem</a:t>
            </a:r>
            <a:r>
              <a:rPr lang="en-US" dirty="0"/>
              <a:t> </a:t>
            </a:r>
            <a:r>
              <a:rPr lang="en-US" dirty="0" err="1"/>
              <a:t>overalt</a:t>
            </a:r>
            <a:r>
              <a:rPr lang="en-US" dirty="0"/>
              <a:t> </a:t>
            </a:r>
            <a:r>
              <a:rPr lang="en-US" dirty="0" err="1"/>
              <a:t>hvor</a:t>
            </a:r>
            <a:r>
              <a:rPr lang="en-US" dirty="0"/>
              <a:t> </a:t>
            </a:r>
            <a:r>
              <a:rPr lang="en-US" dirty="0" err="1"/>
              <a:t>det</a:t>
            </a:r>
            <a:r>
              <a:rPr lang="en-US" dirty="0"/>
              <a:t> </a:t>
            </a:r>
            <a:r>
              <a:rPr lang="en-US" dirty="0" err="1"/>
              <a:t>drar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det</a:t>
            </a:r>
            <a:r>
              <a:rPr lang="en-US" dirty="0"/>
              <a:t> </a:t>
            </a:r>
            <a:r>
              <a:rPr lang="en-US" dirty="0" err="1"/>
              <a:t>spørsmål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alt </a:t>
            </a:r>
            <a:r>
              <a:rPr lang="en-US" dirty="0" err="1"/>
              <a:t>hva</a:t>
            </a:r>
            <a:r>
              <a:rPr lang="en-US" dirty="0"/>
              <a:t> </a:t>
            </a:r>
            <a:r>
              <a:rPr lang="en-US" dirty="0" err="1"/>
              <a:t>det</a:t>
            </a:r>
            <a:r>
              <a:rPr lang="en-US" dirty="0"/>
              <a:t> </a:t>
            </a:r>
            <a:r>
              <a:rPr lang="en-US" dirty="0" err="1"/>
              <a:t>eier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har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det</a:t>
            </a:r>
            <a:r>
              <a:rPr lang="en-US" dirty="0"/>
              <a:t> </a:t>
            </a:r>
            <a:r>
              <a:rPr lang="en-US" dirty="0" err="1"/>
              <a:t>får</a:t>
            </a:r>
            <a:r>
              <a:rPr lang="en-US" dirty="0"/>
              <a:t> </a:t>
            </a:r>
            <a:r>
              <a:rPr lang="en-US" dirty="0" err="1"/>
              <a:t>ikke</a:t>
            </a:r>
            <a:r>
              <a:rPr lang="en-US" dirty="0"/>
              <a:t> </a:t>
            </a:r>
            <a:r>
              <a:rPr lang="en-US" dirty="0" err="1"/>
              <a:t>svar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6315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kjærlighetsutrykk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 lnSpcReduction="10000"/>
          </a:bodyPr>
          <a:lstStyle/>
          <a:p>
            <a:r>
              <a:rPr lang="en-US" dirty="0" err="1" smtClean="0"/>
              <a:t>Er</a:t>
            </a:r>
            <a:r>
              <a:rPr lang="en-US" dirty="0" smtClean="0"/>
              <a:t> glad </a:t>
            </a:r>
            <a:r>
              <a:rPr lang="en-US" dirty="0" err="1" smtClean="0"/>
              <a:t>i</a:t>
            </a:r>
            <a:endParaRPr lang="en-US" dirty="0" smtClean="0"/>
          </a:p>
          <a:p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stolt</a:t>
            </a:r>
            <a:r>
              <a:rPr lang="en-US" dirty="0" smtClean="0"/>
              <a:t> </a:t>
            </a:r>
            <a:r>
              <a:rPr lang="en-US" dirty="0" err="1" smtClean="0"/>
              <a:t>av</a:t>
            </a:r>
            <a:endParaRPr lang="en-US" dirty="0" smtClean="0"/>
          </a:p>
          <a:p>
            <a:r>
              <a:rPr lang="en-US" dirty="0" err="1" smtClean="0"/>
              <a:t>Sjenert</a:t>
            </a:r>
            <a:endParaRPr lang="en-US" dirty="0" smtClean="0"/>
          </a:p>
          <a:p>
            <a:r>
              <a:rPr lang="en-US" dirty="0" err="1" smtClean="0"/>
              <a:t>Lykkelig</a:t>
            </a:r>
            <a:endParaRPr lang="en-US" dirty="0" smtClean="0"/>
          </a:p>
          <a:p>
            <a:r>
              <a:rPr lang="en-US" dirty="0" err="1" smtClean="0"/>
              <a:t>Forelsket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endParaRPr lang="en-US" dirty="0" smtClean="0"/>
          </a:p>
          <a:p>
            <a:r>
              <a:rPr lang="en-US" dirty="0" err="1" smtClean="0"/>
              <a:t>Har</a:t>
            </a:r>
            <a:r>
              <a:rPr lang="en-US" dirty="0" smtClean="0"/>
              <a:t> </a:t>
            </a:r>
            <a:r>
              <a:rPr lang="en-US" dirty="0" err="1" smtClean="0"/>
              <a:t>følelser</a:t>
            </a:r>
            <a:r>
              <a:rPr lang="en-US" dirty="0" smtClean="0"/>
              <a:t> for</a:t>
            </a:r>
          </a:p>
          <a:p>
            <a:r>
              <a:rPr lang="en-US" dirty="0" smtClean="0"/>
              <a:t>Liker</a:t>
            </a:r>
          </a:p>
          <a:p>
            <a:endParaRPr lang="en-US" dirty="0" smtClean="0"/>
          </a:p>
          <a:p>
            <a:r>
              <a:rPr lang="en-US" dirty="0" err="1" smtClean="0"/>
              <a:t>Usikker</a:t>
            </a:r>
            <a:endParaRPr lang="en-US" dirty="0" smtClean="0"/>
          </a:p>
          <a:p>
            <a:r>
              <a:rPr lang="en-US" dirty="0" err="1" smtClean="0"/>
              <a:t>Urolig</a:t>
            </a:r>
            <a:endParaRPr lang="en-US" dirty="0" smtClean="0"/>
          </a:p>
          <a:p>
            <a:r>
              <a:rPr lang="en-US" dirty="0" err="1" smtClean="0"/>
              <a:t>Nervøs</a:t>
            </a:r>
            <a:endParaRPr lang="en-US" dirty="0" smtClean="0"/>
          </a:p>
          <a:p>
            <a:r>
              <a:rPr lang="en-US" dirty="0" smtClean="0"/>
              <a:t>Sur</a:t>
            </a:r>
          </a:p>
          <a:p>
            <a:r>
              <a:rPr lang="en-US" dirty="0" err="1" smtClean="0"/>
              <a:t>Sjokert</a:t>
            </a:r>
            <a:endParaRPr lang="en-US" dirty="0" smtClean="0"/>
          </a:p>
          <a:p>
            <a:r>
              <a:rPr lang="en-US" dirty="0" err="1" smtClean="0"/>
              <a:t>Provosert</a:t>
            </a:r>
            <a:endParaRPr lang="en-US" dirty="0" smtClean="0"/>
          </a:p>
          <a:p>
            <a:r>
              <a:rPr lang="en-US" dirty="0"/>
              <a:t>H</a:t>
            </a:r>
            <a:r>
              <a:rPr lang="en-US" dirty="0" smtClean="0"/>
              <a:t>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7159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1846623-11-1392294597676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1" b="1331"/>
          <a:stretch>
            <a:fillRect/>
          </a:stretch>
        </p:blipFill>
        <p:spPr>
          <a:xfrm>
            <a:off x="203200" y="107203"/>
            <a:ext cx="6245848" cy="3434976"/>
          </a:xfrm>
        </p:spPr>
      </p:pic>
      <p:pic>
        <p:nvPicPr>
          <p:cNvPr id="5" name="Picture 4" descr="images-20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538" y="3005044"/>
            <a:ext cx="2324100" cy="3492500"/>
          </a:xfrm>
          <a:prstGeom prst="rect">
            <a:avLst/>
          </a:prstGeom>
        </p:spPr>
      </p:pic>
      <p:pic>
        <p:nvPicPr>
          <p:cNvPr id="6" name="Picture 5" descr="images-22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44" y="3768538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4026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3244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Fortellingen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</a:t>
            </a:r>
            <a:r>
              <a:rPr lang="en-US" dirty="0" err="1" smtClean="0"/>
              <a:t>det</a:t>
            </a:r>
            <a:r>
              <a:rPr lang="en-US" dirty="0" smtClean="0"/>
              <a:t> </a:t>
            </a:r>
            <a:r>
              <a:rPr lang="en-US" dirty="0" err="1" smtClean="0"/>
              <a:t>norske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err="1" smtClean="0"/>
              <a:t>i</a:t>
            </a:r>
            <a:r>
              <a:rPr lang="en-US" sz="2700" dirty="0" smtClean="0"/>
              <a:t> </a:t>
            </a:r>
            <a:r>
              <a:rPr lang="en-US" sz="2700" dirty="0" err="1" smtClean="0"/>
              <a:t>bilder</a:t>
            </a:r>
            <a:r>
              <a:rPr lang="en-US" sz="2700" dirty="0" smtClean="0"/>
              <a:t> </a:t>
            </a:r>
            <a:r>
              <a:rPr lang="en-US" sz="2700" dirty="0" err="1" smtClean="0"/>
              <a:t>og</a:t>
            </a:r>
            <a:r>
              <a:rPr lang="en-US" sz="2700" dirty="0" smtClean="0"/>
              <a:t> </a:t>
            </a:r>
            <a:r>
              <a:rPr lang="en-US" sz="2700" dirty="0" err="1" smtClean="0"/>
              <a:t>lyd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https</a:t>
            </a:r>
            <a:r>
              <a:rPr lang="en-US" dirty="0"/>
              <a:t>://</a:t>
            </a:r>
            <a:r>
              <a:rPr lang="en-US" dirty="0" err="1"/>
              <a:t>youtu.be</a:t>
            </a:r>
            <a:r>
              <a:rPr lang="en-US" dirty="0"/>
              <a:t>/Pu4SCx5USOs</a:t>
            </a:r>
          </a:p>
        </p:txBody>
      </p:sp>
    </p:spTree>
    <p:extLst>
      <p:ext uri="{BB962C8B-B14F-4D97-AF65-F5344CB8AC3E}">
        <p14:creationId xmlns:p14="http://schemas.microsoft.com/office/powerpoint/2010/main" val="3988442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ylker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419" r="-68419"/>
          <a:stretch>
            <a:fillRect/>
          </a:stretch>
        </p:blipFill>
        <p:spPr>
          <a:xfrm>
            <a:off x="457200" y="764806"/>
            <a:ext cx="8446880" cy="5361357"/>
          </a:xfrm>
        </p:spPr>
      </p:pic>
    </p:spTree>
    <p:extLst>
      <p:ext uri="{BB962C8B-B14F-4D97-AF65-F5344CB8AC3E}">
        <p14:creationId xmlns:p14="http://schemas.microsoft.com/office/powerpoint/2010/main" val="23309197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reposisjoner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59" b="-32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990537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b6v6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52" b="19752"/>
          <a:stretch>
            <a:fillRect/>
          </a:stretch>
        </p:blipFill>
        <p:spPr>
          <a:xfrm>
            <a:off x="-37294" y="1016000"/>
            <a:ext cx="9291858" cy="5110164"/>
          </a:xfrm>
        </p:spPr>
      </p:pic>
    </p:spTree>
    <p:extLst>
      <p:ext uri="{BB962C8B-B14F-4D97-AF65-F5344CB8AC3E}">
        <p14:creationId xmlns:p14="http://schemas.microsoft.com/office/powerpoint/2010/main" val="3843669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-3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5" b="72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47913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17.mai</a:t>
            </a:r>
            <a:endParaRPr lang="en-US" dirty="0"/>
          </a:p>
        </p:txBody>
      </p:sp>
      <p:pic>
        <p:nvPicPr>
          <p:cNvPr id="4" name="Content Placeholder 3" descr="ANP190814170-1.jpe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3" b="87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21599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Oil_Norway_Dispute_Featur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3" b="2703"/>
          <a:stretch>
            <a:fillRect/>
          </a:stretch>
        </p:blipFill>
        <p:spPr>
          <a:xfrm>
            <a:off x="1" y="2"/>
            <a:ext cx="5801361" cy="3190524"/>
          </a:xfrm>
        </p:spPr>
      </p:pic>
      <p:pic>
        <p:nvPicPr>
          <p:cNvPr id="5" name="Picture 4" descr="HistoryOilProductionNorwa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543" y="2903350"/>
            <a:ext cx="6615457" cy="375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382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Janteloven</a:t>
            </a:r>
            <a:endParaRPr lang="en-US" dirty="0" smtClean="0"/>
          </a:p>
          <a:p>
            <a:r>
              <a:rPr lang="en-US" dirty="0" err="1" smtClean="0"/>
              <a:t>Likestilling</a:t>
            </a:r>
            <a:endParaRPr lang="en-US" dirty="0" smtClean="0"/>
          </a:p>
          <a:p>
            <a:r>
              <a:rPr lang="en-US" dirty="0" err="1" smtClean="0"/>
              <a:t>Velferdstat</a:t>
            </a:r>
            <a:endParaRPr lang="en-US" dirty="0" smtClean="0"/>
          </a:p>
          <a:p>
            <a:r>
              <a:rPr lang="en-US" dirty="0" err="1" smtClean="0"/>
              <a:t>Interesseorganisasjon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637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Aksel</a:t>
            </a:r>
            <a:r>
              <a:rPr lang="en-US" sz="2400" dirty="0" smtClean="0"/>
              <a:t> </a:t>
            </a:r>
            <a:r>
              <a:rPr lang="en-US" sz="2400" dirty="0" err="1" smtClean="0"/>
              <a:t>Sandemose</a:t>
            </a:r>
            <a:r>
              <a:rPr lang="en-US" sz="2400" dirty="0" smtClean="0"/>
              <a:t>: </a:t>
            </a:r>
            <a:r>
              <a:rPr lang="en-US" sz="2400" i="1" dirty="0"/>
              <a:t>En </a:t>
            </a:r>
            <a:r>
              <a:rPr lang="en-US" sz="2400" i="1" dirty="0" err="1"/>
              <a:t>flyktning</a:t>
            </a:r>
            <a:r>
              <a:rPr lang="en-US" sz="2400" i="1" dirty="0"/>
              <a:t> </a:t>
            </a:r>
            <a:r>
              <a:rPr lang="en-US" sz="2400" i="1" dirty="0" err="1"/>
              <a:t>krysser</a:t>
            </a:r>
            <a:r>
              <a:rPr lang="en-US" sz="2400" i="1" dirty="0"/>
              <a:t> </a:t>
            </a:r>
            <a:r>
              <a:rPr lang="en-US" sz="2400" i="1" dirty="0" err="1"/>
              <a:t>sitt</a:t>
            </a:r>
            <a:r>
              <a:rPr lang="en-US" sz="2400" i="1" dirty="0"/>
              <a:t> </a:t>
            </a:r>
            <a:r>
              <a:rPr lang="en-US" sz="2400" i="1" dirty="0" err="1" smtClean="0"/>
              <a:t>spor</a:t>
            </a:r>
            <a:r>
              <a:rPr lang="en-US" sz="2400" i="1" dirty="0" smtClean="0"/>
              <a:t>, </a:t>
            </a:r>
            <a:r>
              <a:rPr lang="en-US" sz="2400" dirty="0" smtClean="0"/>
              <a:t>1933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58094" cy="4854388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Janteloven</a:t>
            </a:r>
            <a:r>
              <a:rPr lang="en-US" dirty="0"/>
              <a:t> </a:t>
            </a:r>
            <a:r>
              <a:rPr lang="en-US" dirty="0" err="1"/>
              <a:t>lyder</a:t>
            </a:r>
            <a:r>
              <a:rPr lang="en-US" dirty="0"/>
              <a:t> </a:t>
            </a:r>
            <a:r>
              <a:rPr lang="en-US" dirty="0" err="1"/>
              <a:t>slik</a:t>
            </a:r>
            <a:r>
              <a:rPr lang="en-US" dirty="0"/>
              <a:t>:</a:t>
            </a:r>
          </a:p>
          <a:p>
            <a:r>
              <a:rPr lang="en-US" dirty="0"/>
              <a:t>Du </a:t>
            </a:r>
            <a:r>
              <a:rPr lang="en-US" dirty="0" err="1"/>
              <a:t>skal</a:t>
            </a:r>
            <a:r>
              <a:rPr lang="en-US" dirty="0"/>
              <a:t> </a:t>
            </a:r>
            <a:r>
              <a:rPr lang="en-US" dirty="0" err="1"/>
              <a:t>ikke</a:t>
            </a:r>
            <a:r>
              <a:rPr lang="en-US" dirty="0"/>
              <a:t> </a:t>
            </a:r>
            <a:r>
              <a:rPr lang="en-US" dirty="0" err="1"/>
              <a:t>tro</a:t>
            </a:r>
            <a:r>
              <a:rPr lang="en-US" dirty="0"/>
              <a:t> at du </a:t>
            </a:r>
            <a:r>
              <a:rPr lang="en-US" i="1" dirty="0" err="1"/>
              <a:t>er</a:t>
            </a:r>
            <a:r>
              <a:rPr lang="en-US" dirty="0"/>
              <a:t> </a:t>
            </a:r>
            <a:r>
              <a:rPr lang="en-US" dirty="0" err="1"/>
              <a:t>noe</a:t>
            </a:r>
            <a:r>
              <a:rPr lang="en-US" dirty="0"/>
              <a:t>.</a:t>
            </a:r>
          </a:p>
          <a:p>
            <a:r>
              <a:rPr lang="en-US" dirty="0"/>
              <a:t>Du </a:t>
            </a:r>
            <a:r>
              <a:rPr lang="en-US" dirty="0" err="1"/>
              <a:t>skal</a:t>
            </a:r>
            <a:r>
              <a:rPr lang="en-US" dirty="0"/>
              <a:t> </a:t>
            </a:r>
            <a:r>
              <a:rPr lang="en-US" dirty="0" err="1"/>
              <a:t>ikke</a:t>
            </a:r>
            <a:r>
              <a:rPr lang="en-US" dirty="0"/>
              <a:t> </a:t>
            </a:r>
            <a:r>
              <a:rPr lang="en-US" dirty="0" err="1"/>
              <a:t>tro</a:t>
            </a:r>
            <a:r>
              <a:rPr lang="en-US" dirty="0"/>
              <a:t> at du </a:t>
            </a:r>
            <a:r>
              <a:rPr lang="en-US" dirty="0" err="1"/>
              <a:t>er</a:t>
            </a:r>
            <a:r>
              <a:rPr lang="en-US" dirty="0"/>
              <a:t> like </a:t>
            </a:r>
            <a:r>
              <a:rPr lang="en-US" dirty="0" err="1"/>
              <a:t>så</a:t>
            </a:r>
            <a:r>
              <a:rPr lang="en-US" dirty="0"/>
              <a:t> </a:t>
            </a:r>
            <a:r>
              <a:rPr lang="en-US" dirty="0" err="1"/>
              <a:t>meget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i="1" dirty="0" err="1"/>
              <a:t>oss</a:t>
            </a:r>
            <a:r>
              <a:rPr lang="en-US" dirty="0"/>
              <a:t>.</a:t>
            </a:r>
          </a:p>
          <a:p>
            <a:r>
              <a:rPr lang="en-US" dirty="0"/>
              <a:t>Du </a:t>
            </a:r>
            <a:r>
              <a:rPr lang="en-US" dirty="0" err="1"/>
              <a:t>skal</a:t>
            </a:r>
            <a:r>
              <a:rPr lang="en-US" dirty="0"/>
              <a:t> </a:t>
            </a:r>
            <a:r>
              <a:rPr lang="en-US" dirty="0" err="1"/>
              <a:t>ikke</a:t>
            </a:r>
            <a:r>
              <a:rPr lang="en-US" dirty="0"/>
              <a:t> </a:t>
            </a:r>
            <a:r>
              <a:rPr lang="en-US" dirty="0" err="1"/>
              <a:t>tro</a:t>
            </a:r>
            <a:r>
              <a:rPr lang="en-US" dirty="0"/>
              <a:t> du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klokere</a:t>
            </a:r>
            <a:r>
              <a:rPr lang="en-US" dirty="0"/>
              <a:t> </a:t>
            </a:r>
            <a:r>
              <a:rPr lang="en-US" dirty="0" err="1"/>
              <a:t>enn</a:t>
            </a:r>
            <a:r>
              <a:rPr lang="en-US" dirty="0"/>
              <a:t> </a:t>
            </a:r>
            <a:r>
              <a:rPr lang="en-US" i="1" dirty="0" err="1"/>
              <a:t>oss</a:t>
            </a:r>
            <a:r>
              <a:rPr lang="en-US" dirty="0"/>
              <a:t>.</a:t>
            </a:r>
          </a:p>
          <a:p>
            <a:r>
              <a:rPr lang="en-US" dirty="0"/>
              <a:t>Du </a:t>
            </a:r>
            <a:r>
              <a:rPr lang="en-US" dirty="0" err="1"/>
              <a:t>skal</a:t>
            </a:r>
            <a:r>
              <a:rPr lang="en-US" dirty="0"/>
              <a:t> </a:t>
            </a:r>
            <a:r>
              <a:rPr lang="en-US" dirty="0" err="1"/>
              <a:t>ikke</a:t>
            </a:r>
            <a:r>
              <a:rPr lang="en-US" dirty="0"/>
              <a:t> </a:t>
            </a:r>
            <a:r>
              <a:rPr lang="en-US" dirty="0" err="1"/>
              <a:t>innbille</a:t>
            </a:r>
            <a:r>
              <a:rPr lang="en-US" dirty="0"/>
              <a:t> </a:t>
            </a:r>
            <a:r>
              <a:rPr lang="en-US" dirty="0" err="1"/>
              <a:t>deg</a:t>
            </a:r>
            <a:r>
              <a:rPr lang="en-US" dirty="0"/>
              <a:t> du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bedre</a:t>
            </a:r>
            <a:r>
              <a:rPr lang="en-US" dirty="0"/>
              <a:t> </a:t>
            </a:r>
            <a:r>
              <a:rPr lang="en-US" dirty="0" err="1"/>
              <a:t>enn</a:t>
            </a:r>
            <a:r>
              <a:rPr lang="en-US" dirty="0"/>
              <a:t> </a:t>
            </a:r>
            <a:r>
              <a:rPr lang="en-US" i="1" dirty="0" err="1"/>
              <a:t>oss</a:t>
            </a:r>
            <a:r>
              <a:rPr lang="en-US" dirty="0"/>
              <a:t>.</a:t>
            </a:r>
          </a:p>
          <a:p>
            <a:r>
              <a:rPr lang="en-US" dirty="0"/>
              <a:t>Du </a:t>
            </a:r>
            <a:r>
              <a:rPr lang="en-US" dirty="0" err="1"/>
              <a:t>skal</a:t>
            </a:r>
            <a:r>
              <a:rPr lang="en-US" dirty="0"/>
              <a:t> </a:t>
            </a:r>
            <a:r>
              <a:rPr lang="en-US" dirty="0" err="1"/>
              <a:t>ikke</a:t>
            </a:r>
            <a:r>
              <a:rPr lang="en-US" dirty="0"/>
              <a:t> </a:t>
            </a:r>
            <a:r>
              <a:rPr lang="en-US" dirty="0" err="1"/>
              <a:t>tro</a:t>
            </a:r>
            <a:r>
              <a:rPr lang="en-US" dirty="0"/>
              <a:t> du vet mere </a:t>
            </a:r>
            <a:r>
              <a:rPr lang="en-US" dirty="0" err="1"/>
              <a:t>enn</a:t>
            </a:r>
            <a:r>
              <a:rPr lang="en-US" dirty="0"/>
              <a:t> </a:t>
            </a:r>
            <a:r>
              <a:rPr lang="en-US" i="1" dirty="0" err="1"/>
              <a:t>oss</a:t>
            </a:r>
            <a:r>
              <a:rPr lang="en-US" dirty="0"/>
              <a:t>.</a:t>
            </a:r>
          </a:p>
          <a:p>
            <a:r>
              <a:rPr lang="en-US" dirty="0"/>
              <a:t>Du </a:t>
            </a:r>
            <a:r>
              <a:rPr lang="en-US" dirty="0" err="1"/>
              <a:t>skal</a:t>
            </a:r>
            <a:r>
              <a:rPr lang="en-US" dirty="0"/>
              <a:t> </a:t>
            </a:r>
            <a:r>
              <a:rPr lang="en-US" dirty="0" err="1"/>
              <a:t>ikke</a:t>
            </a:r>
            <a:r>
              <a:rPr lang="en-US" dirty="0"/>
              <a:t> </a:t>
            </a:r>
            <a:r>
              <a:rPr lang="en-US" dirty="0" err="1"/>
              <a:t>tro</a:t>
            </a:r>
            <a:r>
              <a:rPr lang="en-US" dirty="0"/>
              <a:t> du </a:t>
            </a:r>
            <a:r>
              <a:rPr lang="en-US" dirty="0" err="1"/>
              <a:t>er</a:t>
            </a:r>
            <a:r>
              <a:rPr lang="en-US" dirty="0"/>
              <a:t> mere </a:t>
            </a:r>
            <a:r>
              <a:rPr lang="en-US" dirty="0" err="1"/>
              <a:t>enn</a:t>
            </a:r>
            <a:r>
              <a:rPr lang="en-US" dirty="0"/>
              <a:t> </a:t>
            </a:r>
            <a:r>
              <a:rPr lang="en-US" i="1" dirty="0" err="1"/>
              <a:t>oss</a:t>
            </a:r>
            <a:r>
              <a:rPr lang="en-US" dirty="0"/>
              <a:t>.</a:t>
            </a:r>
          </a:p>
          <a:p>
            <a:r>
              <a:rPr lang="en-US" dirty="0"/>
              <a:t>Du </a:t>
            </a:r>
            <a:r>
              <a:rPr lang="en-US" dirty="0" err="1"/>
              <a:t>skal</a:t>
            </a:r>
            <a:r>
              <a:rPr lang="en-US" dirty="0"/>
              <a:t> </a:t>
            </a:r>
            <a:r>
              <a:rPr lang="en-US" dirty="0" err="1"/>
              <a:t>ikke</a:t>
            </a:r>
            <a:r>
              <a:rPr lang="en-US" dirty="0"/>
              <a:t> </a:t>
            </a:r>
            <a:r>
              <a:rPr lang="en-US" dirty="0" err="1"/>
              <a:t>tro</a:t>
            </a:r>
            <a:r>
              <a:rPr lang="en-US" dirty="0"/>
              <a:t> at </a:t>
            </a:r>
            <a:r>
              <a:rPr lang="en-US" i="1" dirty="0"/>
              <a:t>du</a:t>
            </a:r>
            <a:r>
              <a:rPr lang="en-US" dirty="0"/>
              <a:t> </a:t>
            </a:r>
            <a:r>
              <a:rPr lang="en-US" dirty="0" err="1"/>
              <a:t>duger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noe</a:t>
            </a:r>
            <a:r>
              <a:rPr lang="en-US" dirty="0"/>
              <a:t>.</a:t>
            </a:r>
          </a:p>
          <a:p>
            <a:r>
              <a:rPr lang="en-US" dirty="0"/>
              <a:t>Du </a:t>
            </a:r>
            <a:r>
              <a:rPr lang="en-US" dirty="0" err="1"/>
              <a:t>skal</a:t>
            </a:r>
            <a:r>
              <a:rPr lang="en-US" dirty="0"/>
              <a:t> </a:t>
            </a:r>
            <a:r>
              <a:rPr lang="en-US" dirty="0" err="1"/>
              <a:t>ikke</a:t>
            </a:r>
            <a:r>
              <a:rPr lang="en-US" dirty="0"/>
              <a:t> le </a:t>
            </a:r>
            <a:r>
              <a:rPr lang="en-US" dirty="0" err="1"/>
              <a:t>av</a:t>
            </a:r>
            <a:r>
              <a:rPr lang="en-US" dirty="0"/>
              <a:t> </a:t>
            </a:r>
            <a:r>
              <a:rPr lang="en-US" i="1" dirty="0" err="1"/>
              <a:t>oss</a:t>
            </a:r>
            <a:r>
              <a:rPr lang="en-US" dirty="0"/>
              <a:t>.</a:t>
            </a:r>
          </a:p>
          <a:p>
            <a:r>
              <a:rPr lang="en-US" dirty="0"/>
              <a:t>Du </a:t>
            </a:r>
            <a:r>
              <a:rPr lang="en-US" dirty="0" err="1"/>
              <a:t>skal</a:t>
            </a:r>
            <a:r>
              <a:rPr lang="en-US" dirty="0"/>
              <a:t> </a:t>
            </a:r>
            <a:r>
              <a:rPr lang="en-US" dirty="0" err="1"/>
              <a:t>ikke</a:t>
            </a:r>
            <a:r>
              <a:rPr lang="en-US" dirty="0"/>
              <a:t> </a:t>
            </a:r>
            <a:r>
              <a:rPr lang="en-US" dirty="0" err="1"/>
              <a:t>tro</a:t>
            </a:r>
            <a:r>
              <a:rPr lang="en-US" dirty="0"/>
              <a:t> at </a:t>
            </a:r>
            <a:r>
              <a:rPr lang="en-US" dirty="0" err="1"/>
              <a:t>noen</a:t>
            </a:r>
            <a:r>
              <a:rPr lang="en-US" dirty="0"/>
              <a:t> </a:t>
            </a:r>
            <a:r>
              <a:rPr lang="en-US" dirty="0" err="1"/>
              <a:t>bryr</a:t>
            </a:r>
            <a:r>
              <a:rPr lang="en-US" dirty="0"/>
              <a:t> </a:t>
            </a:r>
            <a:r>
              <a:rPr lang="en-US" dirty="0" err="1"/>
              <a:t>seg</a:t>
            </a:r>
            <a:r>
              <a:rPr lang="en-US" dirty="0"/>
              <a:t> </a:t>
            </a:r>
            <a:r>
              <a:rPr lang="en-US" dirty="0" err="1"/>
              <a:t>om</a:t>
            </a:r>
            <a:r>
              <a:rPr lang="en-US" dirty="0"/>
              <a:t> </a:t>
            </a:r>
            <a:r>
              <a:rPr lang="en-US" i="1" dirty="0"/>
              <a:t>deg</a:t>
            </a:r>
            <a:r>
              <a:rPr lang="en-US" dirty="0"/>
              <a:t>.</a:t>
            </a:r>
          </a:p>
          <a:p>
            <a:r>
              <a:rPr lang="en-US" dirty="0"/>
              <a:t>Du </a:t>
            </a:r>
            <a:r>
              <a:rPr lang="en-US" dirty="0" err="1"/>
              <a:t>skal</a:t>
            </a:r>
            <a:r>
              <a:rPr lang="en-US" dirty="0"/>
              <a:t> </a:t>
            </a:r>
            <a:r>
              <a:rPr lang="en-US" dirty="0" err="1"/>
              <a:t>ikke</a:t>
            </a:r>
            <a:r>
              <a:rPr lang="en-US" dirty="0"/>
              <a:t> </a:t>
            </a:r>
            <a:r>
              <a:rPr lang="en-US" dirty="0" err="1"/>
              <a:t>tro</a:t>
            </a:r>
            <a:r>
              <a:rPr lang="en-US" dirty="0"/>
              <a:t> at du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lære</a:t>
            </a:r>
            <a:r>
              <a:rPr lang="en-US" dirty="0"/>
              <a:t> </a:t>
            </a:r>
            <a:r>
              <a:rPr lang="en-US" i="1" dirty="0" err="1"/>
              <a:t>oss</a:t>
            </a:r>
            <a:r>
              <a:rPr lang="en-US" dirty="0"/>
              <a:t> </a:t>
            </a:r>
            <a:r>
              <a:rPr lang="en-US" dirty="0" err="1"/>
              <a:t>noe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9568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AVgWBg_700b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4" r="272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42358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760</Words>
  <Application>Microsoft Macintosh PowerPoint</Application>
  <PresentationFormat>On-screen Show (4:3)</PresentationFormat>
  <Paragraphs>123</Paragraphs>
  <Slides>31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Typisk norsk</vt:lpstr>
      <vt:lpstr>PowerPoint Presentation</vt:lpstr>
      <vt:lpstr>PowerPoint Presentation</vt:lpstr>
      <vt:lpstr>PowerPoint Presentation</vt:lpstr>
      <vt:lpstr>17.mai</vt:lpstr>
      <vt:lpstr>PowerPoint Presentation</vt:lpstr>
      <vt:lpstr>PowerPoint Presentation</vt:lpstr>
      <vt:lpstr>Aksel Sandemose: En flyktning krysser sitt spor, 1933</vt:lpstr>
      <vt:lpstr>PowerPoint Presentation</vt:lpstr>
      <vt:lpstr>PowerPoint Presentation</vt:lpstr>
      <vt:lpstr>PowerPoint Presentation</vt:lpstr>
      <vt:lpstr>PowerPoint Presentation</vt:lpstr>
      <vt:lpstr>Likestilling</vt:lpstr>
      <vt:lpstr>PowerPoint Presentation</vt:lpstr>
      <vt:lpstr>Likestilling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Nordmenn og følelser</vt:lpstr>
      <vt:lpstr>Vakre fjell og dype daler</vt:lpstr>
      <vt:lpstr>PowerPoint Presentation</vt:lpstr>
      <vt:lpstr>kjærlighetsutrykk</vt:lpstr>
      <vt:lpstr>PowerPoint Presentation</vt:lpstr>
      <vt:lpstr>Fortellingen om det norske   i bilder og lyd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Typisk norsk</dc:title>
  <dc:creator>Mia Fagertun</dc:creator>
  <cp:lastModifiedBy>Mia Fagertun</cp:lastModifiedBy>
  <cp:revision>24</cp:revision>
  <dcterms:created xsi:type="dcterms:W3CDTF">2016-03-01T00:09:02Z</dcterms:created>
  <dcterms:modified xsi:type="dcterms:W3CDTF">2016-03-01T02:56:00Z</dcterms:modified>
</cp:coreProperties>
</file>