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61" r:id="rId6"/>
    <p:sldId id="263" r:id="rId7"/>
    <p:sldId id="260" r:id="rId8"/>
    <p:sldId id="264" r:id="rId9"/>
    <p:sldId id="259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-96" y="-5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9A803B-2D85-42BC-8DD4-8E4186A2389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95AC162-A9A9-451B-9FAA-D00F4F12430C}">
      <dgm:prSet phldrT="[Text]"/>
      <dgm:spPr/>
      <dgm:t>
        <a:bodyPr/>
        <a:lstStyle/>
        <a:p>
          <a:r>
            <a:rPr lang="cs-CZ" b="1" dirty="0" smtClean="0"/>
            <a:t>Desky zemí koruny české</a:t>
          </a:r>
          <a:endParaRPr lang="cs-CZ" b="1" dirty="0"/>
        </a:p>
      </dgm:t>
    </dgm:pt>
    <dgm:pt modelId="{51A2FE74-073D-484B-A345-63E1764227DC}" type="parTrans" cxnId="{89A2C030-A81B-453C-B07A-B807045A6976}">
      <dgm:prSet/>
      <dgm:spPr/>
      <dgm:t>
        <a:bodyPr/>
        <a:lstStyle/>
        <a:p>
          <a:endParaRPr lang="cs-CZ"/>
        </a:p>
      </dgm:t>
    </dgm:pt>
    <dgm:pt modelId="{7E0523D1-473C-4778-BDEE-88F88B3CFC52}" type="sibTrans" cxnId="{89A2C030-A81B-453C-B07A-B807045A6976}">
      <dgm:prSet/>
      <dgm:spPr/>
      <dgm:t>
        <a:bodyPr/>
        <a:lstStyle/>
        <a:p>
          <a:endParaRPr lang="cs-CZ"/>
        </a:p>
      </dgm:t>
    </dgm:pt>
    <dgm:pt modelId="{DA56BF02-0684-4270-9A2B-FC735FE95D16}">
      <dgm:prSet phldrT="[Text]"/>
      <dgm:spPr/>
      <dgm:t>
        <a:bodyPr/>
        <a:lstStyle/>
        <a:p>
          <a:r>
            <a:rPr lang="cs-CZ" dirty="0" smtClean="0"/>
            <a:t>Desky zemské</a:t>
          </a:r>
          <a:endParaRPr lang="cs-CZ" dirty="0"/>
        </a:p>
      </dgm:t>
    </dgm:pt>
    <dgm:pt modelId="{6C8267F2-3451-48E0-937F-507864FC9C3E}" type="parTrans" cxnId="{FD01B87C-BBFA-4849-B7C0-D8F52FDFCAA6}">
      <dgm:prSet/>
      <dgm:spPr/>
      <dgm:t>
        <a:bodyPr/>
        <a:lstStyle/>
        <a:p>
          <a:endParaRPr lang="cs-CZ"/>
        </a:p>
      </dgm:t>
    </dgm:pt>
    <dgm:pt modelId="{04BD2D37-FAA6-4BCD-881F-82107FE59384}" type="sibTrans" cxnId="{FD01B87C-BBFA-4849-B7C0-D8F52FDFCAA6}">
      <dgm:prSet/>
      <dgm:spPr/>
      <dgm:t>
        <a:bodyPr/>
        <a:lstStyle/>
        <a:p>
          <a:endParaRPr lang="cs-CZ"/>
        </a:p>
      </dgm:t>
    </dgm:pt>
    <dgm:pt modelId="{BF70477C-C727-4C5E-937A-931F67E80569}">
      <dgm:prSet phldrT="[Text]"/>
      <dgm:spPr/>
      <dgm:t>
        <a:bodyPr/>
        <a:lstStyle/>
        <a:p>
          <a:r>
            <a:rPr lang="cs-CZ" dirty="0" smtClean="0"/>
            <a:t>Desky zemské a moravské</a:t>
          </a:r>
          <a:endParaRPr lang="cs-CZ" dirty="0"/>
        </a:p>
      </dgm:t>
    </dgm:pt>
    <dgm:pt modelId="{4449DE8A-1B0F-4A04-A60A-228A98270A2A}" type="parTrans" cxnId="{F5F05980-E164-46FD-BDA9-228E8FACBDE9}">
      <dgm:prSet/>
      <dgm:spPr/>
      <dgm:t>
        <a:bodyPr/>
        <a:lstStyle/>
        <a:p>
          <a:endParaRPr lang="cs-CZ"/>
        </a:p>
      </dgm:t>
    </dgm:pt>
    <dgm:pt modelId="{B371B875-3ADA-4ABD-8193-F8C04FD760F0}" type="sibTrans" cxnId="{F5F05980-E164-46FD-BDA9-228E8FACBDE9}">
      <dgm:prSet/>
      <dgm:spPr/>
      <dgm:t>
        <a:bodyPr/>
        <a:lstStyle/>
        <a:p>
          <a:endParaRPr lang="cs-CZ"/>
        </a:p>
      </dgm:t>
    </dgm:pt>
    <dgm:pt modelId="{303E5149-44A9-4655-A555-825251A17843}">
      <dgm:prSet phldrT="[Text]"/>
      <dgm:spPr/>
      <dgm:t>
        <a:bodyPr/>
        <a:lstStyle/>
        <a:p>
          <a:r>
            <a:rPr lang="cs-CZ" dirty="0" smtClean="0"/>
            <a:t>Slezské zemské desky</a:t>
          </a:r>
          <a:r>
            <a:rPr lang="cs-CZ" baseline="0" dirty="0" smtClean="0"/>
            <a:t> </a:t>
          </a:r>
          <a:endParaRPr lang="cs-CZ" dirty="0"/>
        </a:p>
      </dgm:t>
    </dgm:pt>
    <dgm:pt modelId="{4074BC44-A72D-47A2-AF71-40F809503F8B}" type="parTrans" cxnId="{5C4A629C-8750-4419-AB41-8F303ED050AC}">
      <dgm:prSet/>
      <dgm:spPr/>
      <dgm:t>
        <a:bodyPr/>
        <a:lstStyle/>
        <a:p>
          <a:endParaRPr lang="cs-CZ"/>
        </a:p>
      </dgm:t>
    </dgm:pt>
    <dgm:pt modelId="{6A9EB66F-AFF4-42D3-856E-582145F92675}" type="sibTrans" cxnId="{5C4A629C-8750-4419-AB41-8F303ED050AC}">
      <dgm:prSet/>
      <dgm:spPr/>
      <dgm:t>
        <a:bodyPr/>
        <a:lstStyle/>
        <a:p>
          <a:endParaRPr lang="cs-CZ"/>
        </a:p>
      </dgm:t>
    </dgm:pt>
    <dgm:pt modelId="{01A30F63-D0EC-48F2-92D8-60148B23B4BD}" type="asst">
      <dgm:prSet/>
      <dgm:spPr/>
      <dgm:t>
        <a:bodyPr/>
        <a:lstStyle/>
        <a:p>
          <a:r>
            <a:rPr lang="cs-CZ" dirty="0" smtClean="0"/>
            <a:t>Desky opavské a krnovské</a:t>
          </a:r>
          <a:endParaRPr lang="cs-CZ" dirty="0"/>
        </a:p>
      </dgm:t>
    </dgm:pt>
    <dgm:pt modelId="{D6393FB1-27A2-42A3-B382-AE1435342FB4}" type="parTrans" cxnId="{D2874E84-9657-4DE6-83B7-6902D0A669A5}">
      <dgm:prSet/>
      <dgm:spPr/>
      <dgm:t>
        <a:bodyPr/>
        <a:lstStyle/>
        <a:p>
          <a:endParaRPr lang="cs-CZ"/>
        </a:p>
      </dgm:t>
    </dgm:pt>
    <dgm:pt modelId="{B4B6C3B1-783A-44F0-B20C-6E29AA245396}" type="sibTrans" cxnId="{D2874E84-9657-4DE6-83B7-6902D0A669A5}">
      <dgm:prSet/>
      <dgm:spPr/>
      <dgm:t>
        <a:bodyPr/>
        <a:lstStyle/>
        <a:p>
          <a:endParaRPr lang="cs-CZ"/>
        </a:p>
      </dgm:t>
    </dgm:pt>
    <dgm:pt modelId="{D5A90F15-B66E-4D6E-885B-1939A9BDEFDD}" type="pres">
      <dgm:prSet presAssocID="{139A803B-2D85-42BC-8DD4-8E4186A2389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7C2CC3B4-E04D-4438-B776-7EE2DDB5CAD0}" type="pres">
      <dgm:prSet presAssocID="{195AC162-A9A9-451B-9FAA-D00F4F12430C}" presName="hierRoot1" presStyleCnt="0">
        <dgm:presLayoutVars>
          <dgm:hierBranch val="init"/>
        </dgm:presLayoutVars>
      </dgm:prSet>
      <dgm:spPr/>
    </dgm:pt>
    <dgm:pt modelId="{615B70E3-959E-473D-A487-16A84CD8B5C1}" type="pres">
      <dgm:prSet presAssocID="{195AC162-A9A9-451B-9FAA-D00F4F12430C}" presName="rootComposite1" presStyleCnt="0"/>
      <dgm:spPr/>
    </dgm:pt>
    <dgm:pt modelId="{85E1BE55-A86B-44AF-B2AA-A41FCA18BC60}" type="pres">
      <dgm:prSet presAssocID="{195AC162-A9A9-451B-9FAA-D00F4F12430C}" presName="rootText1" presStyleLbl="node0" presStyleIdx="0" presStyleCnt="1" custScaleX="145461" custScaleY="13493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DE6B85E-A72E-4679-8537-5FE4DC0DC12B}" type="pres">
      <dgm:prSet presAssocID="{195AC162-A9A9-451B-9FAA-D00F4F12430C}" presName="rootConnector1" presStyleLbl="node1" presStyleIdx="0" presStyleCnt="0"/>
      <dgm:spPr/>
      <dgm:t>
        <a:bodyPr/>
        <a:lstStyle/>
        <a:p>
          <a:endParaRPr lang="cs-CZ"/>
        </a:p>
      </dgm:t>
    </dgm:pt>
    <dgm:pt modelId="{425CF377-241C-4679-8F9E-B97879B2A1EA}" type="pres">
      <dgm:prSet presAssocID="{195AC162-A9A9-451B-9FAA-D00F4F12430C}" presName="hierChild2" presStyleCnt="0"/>
      <dgm:spPr/>
    </dgm:pt>
    <dgm:pt modelId="{DB81C268-F587-453A-B696-3C4D0E94CE44}" type="pres">
      <dgm:prSet presAssocID="{6C8267F2-3451-48E0-937F-507864FC9C3E}" presName="Name37" presStyleLbl="parChTrans1D2" presStyleIdx="0" presStyleCnt="3"/>
      <dgm:spPr/>
      <dgm:t>
        <a:bodyPr/>
        <a:lstStyle/>
        <a:p>
          <a:endParaRPr lang="cs-CZ"/>
        </a:p>
      </dgm:t>
    </dgm:pt>
    <dgm:pt modelId="{8F79CF48-3ADB-4F7F-8D6B-09BFD90341F3}" type="pres">
      <dgm:prSet presAssocID="{DA56BF02-0684-4270-9A2B-FC735FE95D16}" presName="hierRoot2" presStyleCnt="0">
        <dgm:presLayoutVars>
          <dgm:hierBranch val="init"/>
        </dgm:presLayoutVars>
      </dgm:prSet>
      <dgm:spPr/>
    </dgm:pt>
    <dgm:pt modelId="{DAFB44C1-1E21-4724-8CF7-80B64758C307}" type="pres">
      <dgm:prSet presAssocID="{DA56BF02-0684-4270-9A2B-FC735FE95D16}" presName="rootComposite" presStyleCnt="0"/>
      <dgm:spPr/>
    </dgm:pt>
    <dgm:pt modelId="{53C36702-08E8-44CB-9A1A-DB07C2B5745F}" type="pres">
      <dgm:prSet presAssocID="{DA56BF02-0684-4270-9A2B-FC735FE95D1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0786490-A885-4FE0-A554-0DB91F125D48}" type="pres">
      <dgm:prSet presAssocID="{DA56BF02-0684-4270-9A2B-FC735FE95D16}" presName="rootConnector" presStyleLbl="node2" presStyleIdx="0" presStyleCnt="3"/>
      <dgm:spPr/>
      <dgm:t>
        <a:bodyPr/>
        <a:lstStyle/>
        <a:p>
          <a:endParaRPr lang="cs-CZ"/>
        </a:p>
      </dgm:t>
    </dgm:pt>
    <dgm:pt modelId="{FF3435BF-EEDF-4131-8AE1-BB4803D00877}" type="pres">
      <dgm:prSet presAssocID="{DA56BF02-0684-4270-9A2B-FC735FE95D16}" presName="hierChild4" presStyleCnt="0"/>
      <dgm:spPr/>
    </dgm:pt>
    <dgm:pt modelId="{5C10045A-443C-4958-A38A-0DEE34700400}" type="pres">
      <dgm:prSet presAssocID="{DA56BF02-0684-4270-9A2B-FC735FE95D16}" presName="hierChild5" presStyleCnt="0"/>
      <dgm:spPr/>
    </dgm:pt>
    <dgm:pt modelId="{5CE66C04-9597-481D-93EE-5A53BA3FFE2D}" type="pres">
      <dgm:prSet presAssocID="{4449DE8A-1B0F-4A04-A60A-228A98270A2A}" presName="Name37" presStyleLbl="parChTrans1D2" presStyleIdx="1" presStyleCnt="3"/>
      <dgm:spPr/>
      <dgm:t>
        <a:bodyPr/>
        <a:lstStyle/>
        <a:p>
          <a:endParaRPr lang="cs-CZ"/>
        </a:p>
      </dgm:t>
    </dgm:pt>
    <dgm:pt modelId="{25E71122-3D5F-4365-8D0D-C0DA5439720C}" type="pres">
      <dgm:prSet presAssocID="{BF70477C-C727-4C5E-937A-931F67E80569}" presName="hierRoot2" presStyleCnt="0">
        <dgm:presLayoutVars>
          <dgm:hierBranch val="init"/>
        </dgm:presLayoutVars>
      </dgm:prSet>
      <dgm:spPr/>
    </dgm:pt>
    <dgm:pt modelId="{BB7AC3A4-FB88-47EC-A347-625D335AFC9F}" type="pres">
      <dgm:prSet presAssocID="{BF70477C-C727-4C5E-937A-931F67E80569}" presName="rootComposite" presStyleCnt="0"/>
      <dgm:spPr/>
    </dgm:pt>
    <dgm:pt modelId="{1A2F1CC0-8250-4E57-9F98-6C0B522AEBB7}" type="pres">
      <dgm:prSet presAssocID="{BF70477C-C727-4C5E-937A-931F67E8056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295173F-D7EF-49C3-B3E8-01EABA2AAA8A}" type="pres">
      <dgm:prSet presAssocID="{BF70477C-C727-4C5E-937A-931F67E80569}" presName="rootConnector" presStyleLbl="node2" presStyleIdx="1" presStyleCnt="3"/>
      <dgm:spPr/>
      <dgm:t>
        <a:bodyPr/>
        <a:lstStyle/>
        <a:p>
          <a:endParaRPr lang="cs-CZ"/>
        </a:p>
      </dgm:t>
    </dgm:pt>
    <dgm:pt modelId="{FFCFC00C-B4DF-4C2A-9D90-A67B65BED1C6}" type="pres">
      <dgm:prSet presAssocID="{BF70477C-C727-4C5E-937A-931F67E80569}" presName="hierChild4" presStyleCnt="0"/>
      <dgm:spPr/>
    </dgm:pt>
    <dgm:pt modelId="{FAD89B0C-68DF-457A-AB09-C650BD4BD4E3}" type="pres">
      <dgm:prSet presAssocID="{BF70477C-C727-4C5E-937A-931F67E80569}" presName="hierChild5" presStyleCnt="0"/>
      <dgm:spPr/>
    </dgm:pt>
    <dgm:pt modelId="{95BF442F-0089-4A45-B1F4-E8E5F43D0DEF}" type="pres">
      <dgm:prSet presAssocID="{4074BC44-A72D-47A2-AF71-40F809503F8B}" presName="Name37" presStyleLbl="parChTrans1D2" presStyleIdx="2" presStyleCnt="3"/>
      <dgm:spPr/>
      <dgm:t>
        <a:bodyPr/>
        <a:lstStyle/>
        <a:p>
          <a:endParaRPr lang="cs-CZ"/>
        </a:p>
      </dgm:t>
    </dgm:pt>
    <dgm:pt modelId="{32E19E69-2E76-4232-BB87-83D69E2E8E3B}" type="pres">
      <dgm:prSet presAssocID="{303E5149-44A9-4655-A555-825251A17843}" presName="hierRoot2" presStyleCnt="0">
        <dgm:presLayoutVars>
          <dgm:hierBranch val="init"/>
        </dgm:presLayoutVars>
      </dgm:prSet>
      <dgm:spPr/>
    </dgm:pt>
    <dgm:pt modelId="{91342F87-28E9-4221-984C-3864288D6E9A}" type="pres">
      <dgm:prSet presAssocID="{303E5149-44A9-4655-A555-825251A17843}" presName="rootComposite" presStyleCnt="0"/>
      <dgm:spPr/>
    </dgm:pt>
    <dgm:pt modelId="{69ABB113-FF7D-4362-81F4-01924E37D26D}" type="pres">
      <dgm:prSet presAssocID="{303E5149-44A9-4655-A555-825251A17843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0785B008-4B71-4B46-ADBC-D4777897C7E7}" type="pres">
      <dgm:prSet presAssocID="{303E5149-44A9-4655-A555-825251A17843}" presName="rootConnector" presStyleLbl="node2" presStyleIdx="2" presStyleCnt="3"/>
      <dgm:spPr/>
      <dgm:t>
        <a:bodyPr/>
        <a:lstStyle/>
        <a:p>
          <a:endParaRPr lang="cs-CZ"/>
        </a:p>
      </dgm:t>
    </dgm:pt>
    <dgm:pt modelId="{133AC31C-C3B8-42C4-81E7-D56D99DF72FA}" type="pres">
      <dgm:prSet presAssocID="{303E5149-44A9-4655-A555-825251A17843}" presName="hierChild4" presStyleCnt="0"/>
      <dgm:spPr/>
    </dgm:pt>
    <dgm:pt modelId="{88B8E7C1-54E4-4A05-AAAA-417EA8F654B4}" type="pres">
      <dgm:prSet presAssocID="{303E5149-44A9-4655-A555-825251A17843}" presName="hierChild5" presStyleCnt="0"/>
      <dgm:spPr/>
    </dgm:pt>
    <dgm:pt modelId="{FF6F498F-B9A1-4316-AA5F-9488A5CDE869}" type="pres">
      <dgm:prSet presAssocID="{D6393FB1-27A2-42A3-B382-AE1435342FB4}" presName="Name111" presStyleLbl="parChTrans1D3" presStyleIdx="0" presStyleCnt="1"/>
      <dgm:spPr/>
      <dgm:t>
        <a:bodyPr/>
        <a:lstStyle/>
        <a:p>
          <a:endParaRPr lang="cs-CZ"/>
        </a:p>
      </dgm:t>
    </dgm:pt>
    <dgm:pt modelId="{5AE74ED7-371E-4778-8536-C646AC21FE72}" type="pres">
      <dgm:prSet presAssocID="{01A30F63-D0EC-48F2-92D8-60148B23B4BD}" presName="hierRoot3" presStyleCnt="0">
        <dgm:presLayoutVars>
          <dgm:hierBranch val="init"/>
        </dgm:presLayoutVars>
      </dgm:prSet>
      <dgm:spPr/>
    </dgm:pt>
    <dgm:pt modelId="{F4D9ADA6-74EE-4CB5-86B0-4DF4E0CE67EF}" type="pres">
      <dgm:prSet presAssocID="{01A30F63-D0EC-48F2-92D8-60148B23B4BD}" presName="rootComposite3" presStyleCnt="0"/>
      <dgm:spPr/>
    </dgm:pt>
    <dgm:pt modelId="{B49E930B-A1C5-4A55-8F7A-81C9F92383F4}" type="pres">
      <dgm:prSet presAssocID="{01A30F63-D0EC-48F2-92D8-60148B23B4B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DCF3B93-7530-4581-B2FB-341C056BBCE0}" type="pres">
      <dgm:prSet presAssocID="{01A30F63-D0EC-48F2-92D8-60148B23B4BD}" presName="rootConnector3" presStyleLbl="asst2" presStyleIdx="0" presStyleCnt="1"/>
      <dgm:spPr/>
      <dgm:t>
        <a:bodyPr/>
        <a:lstStyle/>
        <a:p>
          <a:endParaRPr lang="cs-CZ"/>
        </a:p>
      </dgm:t>
    </dgm:pt>
    <dgm:pt modelId="{26CC8DE7-329A-404C-B158-6C4F61C37698}" type="pres">
      <dgm:prSet presAssocID="{01A30F63-D0EC-48F2-92D8-60148B23B4BD}" presName="hierChild6" presStyleCnt="0"/>
      <dgm:spPr/>
    </dgm:pt>
    <dgm:pt modelId="{ACF9B51F-8C4B-4696-8043-2D44AA3DD0EB}" type="pres">
      <dgm:prSet presAssocID="{01A30F63-D0EC-48F2-92D8-60148B23B4BD}" presName="hierChild7" presStyleCnt="0"/>
      <dgm:spPr/>
    </dgm:pt>
    <dgm:pt modelId="{A63236F6-9B2A-4D6F-8A95-78952B535E8F}" type="pres">
      <dgm:prSet presAssocID="{195AC162-A9A9-451B-9FAA-D00F4F12430C}" presName="hierChild3" presStyleCnt="0"/>
      <dgm:spPr/>
    </dgm:pt>
  </dgm:ptLst>
  <dgm:cxnLst>
    <dgm:cxn modelId="{C90F0634-18F1-4555-B89C-6FE27D6527F0}" type="presOf" srcId="{303E5149-44A9-4655-A555-825251A17843}" destId="{0785B008-4B71-4B46-ADBC-D4777897C7E7}" srcOrd="1" destOrd="0" presId="urn:microsoft.com/office/officeart/2005/8/layout/orgChart1"/>
    <dgm:cxn modelId="{D2874E84-9657-4DE6-83B7-6902D0A669A5}" srcId="{303E5149-44A9-4655-A555-825251A17843}" destId="{01A30F63-D0EC-48F2-92D8-60148B23B4BD}" srcOrd="0" destOrd="0" parTransId="{D6393FB1-27A2-42A3-B382-AE1435342FB4}" sibTransId="{B4B6C3B1-783A-44F0-B20C-6E29AA245396}"/>
    <dgm:cxn modelId="{F44286C8-05BA-4C53-B60B-25B48F3D1E0A}" type="presOf" srcId="{195AC162-A9A9-451B-9FAA-D00F4F12430C}" destId="{85E1BE55-A86B-44AF-B2AA-A41FCA18BC60}" srcOrd="0" destOrd="0" presId="urn:microsoft.com/office/officeart/2005/8/layout/orgChart1"/>
    <dgm:cxn modelId="{8D3C81EE-0974-4D0D-A812-A4B0E1B03334}" type="presOf" srcId="{6C8267F2-3451-48E0-937F-507864FC9C3E}" destId="{DB81C268-F587-453A-B696-3C4D0E94CE44}" srcOrd="0" destOrd="0" presId="urn:microsoft.com/office/officeart/2005/8/layout/orgChart1"/>
    <dgm:cxn modelId="{F5F05980-E164-46FD-BDA9-228E8FACBDE9}" srcId="{195AC162-A9A9-451B-9FAA-D00F4F12430C}" destId="{BF70477C-C727-4C5E-937A-931F67E80569}" srcOrd="1" destOrd="0" parTransId="{4449DE8A-1B0F-4A04-A60A-228A98270A2A}" sibTransId="{B371B875-3ADA-4ABD-8193-F8C04FD760F0}"/>
    <dgm:cxn modelId="{B170CF5A-122C-425E-BF5F-3F2A0413F194}" type="presOf" srcId="{01A30F63-D0EC-48F2-92D8-60148B23B4BD}" destId="{B49E930B-A1C5-4A55-8F7A-81C9F92383F4}" srcOrd="0" destOrd="0" presId="urn:microsoft.com/office/officeart/2005/8/layout/orgChart1"/>
    <dgm:cxn modelId="{5C130DD9-BD21-4D58-B591-A3E817F153B0}" type="presOf" srcId="{195AC162-A9A9-451B-9FAA-D00F4F12430C}" destId="{BDE6B85E-A72E-4679-8537-5FE4DC0DC12B}" srcOrd="1" destOrd="0" presId="urn:microsoft.com/office/officeart/2005/8/layout/orgChart1"/>
    <dgm:cxn modelId="{5C4A629C-8750-4419-AB41-8F303ED050AC}" srcId="{195AC162-A9A9-451B-9FAA-D00F4F12430C}" destId="{303E5149-44A9-4655-A555-825251A17843}" srcOrd="2" destOrd="0" parTransId="{4074BC44-A72D-47A2-AF71-40F809503F8B}" sibTransId="{6A9EB66F-AFF4-42D3-856E-582145F92675}"/>
    <dgm:cxn modelId="{37B36D04-DFEF-44AE-9D81-940CF8D6F317}" type="presOf" srcId="{4074BC44-A72D-47A2-AF71-40F809503F8B}" destId="{95BF442F-0089-4A45-B1F4-E8E5F43D0DEF}" srcOrd="0" destOrd="0" presId="urn:microsoft.com/office/officeart/2005/8/layout/orgChart1"/>
    <dgm:cxn modelId="{17644A90-F9F4-4145-8671-2C7932E4DDA1}" type="presOf" srcId="{DA56BF02-0684-4270-9A2B-FC735FE95D16}" destId="{F0786490-A885-4FE0-A554-0DB91F125D48}" srcOrd="1" destOrd="0" presId="urn:microsoft.com/office/officeart/2005/8/layout/orgChart1"/>
    <dgm:cxn modelId="{770BED69-166C-43B1-ABE4-54F886BBB9B7}" type="presOf" srcId="{DA56BF02-0684-4270-9A2B-FC735FE95D16}" destId="{53C36702-08E8-44CB-9A1A-DB07C2B5745F}" srcOrd="0" destOrd="0" presId="urn:microsoft.com/office/officeart/2005/8/layout/orgChart1"/>
    <dgm:cxn modelId="{FD01B87C-BBFA-4849-B7C0-D8F52FDFCAA6}" srcId="{195AC162-A9A9-451B-9FAA-D00F4F12430C}" destId="{DA56BF02-0684-4270-9A2B-FC735FE95D16}" srcOrd="0" destOrd="0" parTransId="{6C8267F2-3451-48E0-937F-507864FC9C3E}" sibTransId="{04BD2D37-FAA6-4BCD-881F-82107FE59384}"/>
    <dgm:cxn modelId="{A30E30EB-4E3C-4939-A7B4-644529CFA0D7}" type="presOf" srcId="{303E5149-44A9-4655-A555-825251A17843}" destId="{69ABB113-FF7D-4362-81F4-01924E37D26D}" srcOrd="0" destOrd="0" presId="urn:microsoft.com/office/officeart/2005/8/layout/orgChart1"/>
    <dgm:cxn modelId="{46C3E7C2-5D9B-4DE2-B592-DDE0A501ACE1}" type="presOf" srcId="{01A30F63-D0EC-48F2-92D8-60148B23B4BD}" destId="{6DCF3B93-7530-4581-B2FB-341C056BBCE0}" srcOrd="1" destOrd="0" presId="urn:microsoft.com/office/officeart/2005/8/layout/orgChart1"/>
    <dgm:cxn modelId="{1BF208DB-42D0-4461-9CFF-4B8B3503BB60}" type="presOf" srcId="{BF70477C-C727-4C5E-937A-931F67E80569}" destId="{5295173F-D7EF-49C3-B3E8-01EABA2AAA8A}" srcOrd="1" destOrd="0" presId="urn:microsoft.com/office/officeart/2005/8/layout/orgChart1"/>
    <dgm:cxn modelId="{89A2C030-A81B-453C-B07A-B807045A6976}" srcId="{139A803B-2D85-42BC-8DD4-8E4186A23897}" destId="{195AC162-A9A9-451B-9FAA-D00F4F12430C}" srcOrd="0" destOrd="0" parTransId="{51A2FE74-073D-484B-A345-63E1764227DC}" sibTransId="{7E0523D1-473C-4778-BDEE-88F88B3CFC52}"/>
    <dgm:cxn modelId="{D30BAC7D-D215-4D25-9AEC-F1C7602771D5}" type="presOf" srcId="{BF70477C-C727-4C5E-937A-931F67E80569}" destId="{1A2F1CC0-8250-4E57-9F98-6C0B522AEBB7}" srcOrd="0" destOrd="0" presId="urn:microsoft.com/office/officeart/2005/8/layout/orgChart1"/>
    <dgm:cxn modelId="{3474E6D1-B7C8-446C-A929-6913B9A3B7C3}" type="presOf" srcId="{4449DE8A-1B0F-4A04-A60A-228A98270A2A}" destId="{5CE66C04-9597-481D-93EE-5A53BA3FFE2D}" srcOrd="0" destOrd="0" presId="urn:microsoft.com/office/officeart/2005/8/layout/orgChart1"/>
    <dgm:cxn modelId="{01DABD1E-B6EF-4BC9-AF55-4F69F8B491C6}" type="presOf" srcId="{D6393FB1-27A2-42A3-B382-AE1435342FB4}" destId="{FF6F498F-B9A1-4316-AA5F-9488A5CDE869}" srcOrd="0" destOrd="0" presId="urn:microsoft.com/office/officeart/2005/8/layout/orgChart1"/>
    <dgm:cxn modelId="{03010AC9-1EA3-4043-8D45-CBEF88B4B2F4}" type="presOf" srcId="{139A803B-2D85-42BC-8DD4-8E4186A23897}" destId="{D5A90F15-B66E-4D6E-885B-1939A9BDEFDD}" srcOrd="0" destOrd="0" presId="urn:microsoft.com/office/officeart/2005/8/layout/orgChart1"/>
    <dgm:cxn modelId="{248D8ABA-A06C-4EF1-BFBA-006E46327146}" type="presParOf" srcId="{D5A90F15-B66E-4D6E-885B-1939A9BDEFDD}" destId="{7C2CC3B4-E04D-4438-B776-7EE2DDB5CAD0}" srcOrd="0" destOrd="0" presId="urn:microsoft.com/office/officeart/2005/8/layout/orgChart1"/>
    <dgm:cxn modelId="{BF37A08D-12F6-4231-AAED-68DB3C883225}" type="presParOf" srcId="{7C2CC3B4-E04D-4438-B776-7EE2DDB5CAD0}" destId="{615B70E3-959E-473D-A487-16A84CD8B5C1}" srcOrd="0" destOrd="0" presId="urn:microsoft.com/office/officeart/2005/8/layout/orgChart1"/>
    <dgm:cxn modelId="{0D22F832-56C2-49A2-A94C-B481214F85E6}" type="presParOf" srcId="{615B70E3-959E-473D-A487-16A84CD8B5C1}" destId="{85E1BE55-A86B-44AF-B2AA-A41FCA18BC60}" srcOrd="0" destOrd="0" presId="urn:microsoft.com/office/officeart/2005/8/layout/orgChart1"/>
    <dgm:cxn modelId="{A36E8AA6-FE8F-4223-AD53-76732CB48480}" type="presParOf" srcId="{615B70E3-959E-473D-A487-16A84CD8B5C1}" destId="{BDE6B85E-A72E-4679-8537-5FE4DC0DC12B}" srcOrd="1" destOrd="0" presId="urn:microsoft.com/office/officeart/2005/8/layout/orgChart1"/>
    <dgm:cxn modelId="{012BAF94-2AE4-45EC-8C1D-54886B4E06A2}" type="presParOf" srcId="{7C2CC3B4-E04D-4438-B776-7EE2DDB5CAD0}" destId="{425CF377-241C-4679-8F9E-B97879B2A1EA}" srcOrd="1" destOrd="0" presId="urn:microsoft.com/office/officeart/2005/8/layout/orgChart1"/>
    <dgm:cxn modelId="{868B2C31-89D5-4FA2-AE8A-38DF8CB7C38D}" type="presParOf" srcId="{425CF377-241C-4679-8F9E-B97879B2A1EA}" destId="{DB81C268-F587-453A-B696-3C4D0E94CE44}" srcOrd="0" destOrd="0" presId="urn:microsoft.com/office/officeart/2005/8/layout/orgChart1"/>
    <dgm:cxn modelId="{2F6E8183-F181-4377-8FDD-2006DA035E9D}" type="presParOf" srcId="{425CF377-241C-4679-8F9E-B97879B2A1EA}" destId="{8F79CF48-3ADB-4F7F-8D6B-09BFD90341F3}" srcOrd="1" destOrd="0" presId="urn:microsoft.com/office/officeart/2005/8/layout/orgChart1"/>
    <dgm:cxn modelId="{C4AD5E63-DB94-4D1B-AAD3-A032BB99B6BB}" type="presParOf" srcId="{8F79CF48-3ADB-4F7F-8D6B-09BFD90341F3}" destId="{DAFB44C1-1E21-4724-8CF7-80B64758C307}" srcOrd="0" destOrd="0" presId="urn:microsoft.com/office/officeart/2005/8/layout/orgChart1"/>
    <dgm:cxn modelId="{03E1D15F-CB7E-4896-A022-11ABFE52D23B}" type="presParOf" srcId="{DAFB44C1-1E21-4724-8CF7-80B64758C307}" destId="{53C36702-08E8-44CB-9A1A-DB07C2B5745F}" srcOrd="0" destOrd="0" presId="urn:microsoft.com/office/officeart/2005/8/layout/orgChart1"/>
    <dgm:cxn modelId="{834D310C-9A76-40EC-B88B-A969EC402A67}" type="presParOf" srcId="{DAFB44C1-1E21-4724-8CF7-80B64758C307}" destId="{F0786490-A885-4FE0-A554-0DB91F125D48}" srcOrd="1" destOrd="0" presId="urn:microsoft.com/office/officeart/2005/8/layout/orgChart1"/>
    <dgm:cxn modelId="{D661656A-30E7-4C41-8D65-03774BFF05CD}" type="presParOf" srcId="{8F79CF48-3ADB-4F7F-8D6B-09BFD90341F3}" destId="{FF3435BF-EEDF-4131-8AE1-BB4803D00877}" srcOrd="1" destOrd="0" presId="urn:microsoft.com/office/officeart/2005/8/layout/orgChart1"/>
    <dgm:cxn modelId="{D93C8618-4923-45E7-8DAC-23734DEFDD6B}" type="presParOf" srcId="{8F79CF48-3ADB-4F7F-8D6B-09BFD90341F3}" destId="{5C10045A-443C-4958-A38A-0DEE34700400}" srcOrd="2" destOrd="0" presId="urn:microsoft.com/office/officeart/2005/8/layout/orgChart1"/>
    <dgm:cxn modelId="{2497C697-2874-48F2-AFB8-6E75236E8EE9}" type="presParOf" srcId="{425CF377-241C-4679-8F9E-B97879B2A1EA}" destId="{5CE66C04-9597-481D-93EE-5A53BA3FFE2D}" srcOrd="2" destOrd="0" presId="urn:microsoft.com/office/officeart/2005/8/layout/orgChart1"/>
    <dgm:cxn modelId="{EC4B82FD-C396-4796-9D11-C4F8B6BAF72F}" type="presParOf" srcId="{425CF377-241C-4679-8F9E-B97879B2A1EA}" destId="{25E71122-3D5F-4365-8D0D-C0DA5439720C}" srcOrd="3" destOrd="0" presId="urn:microsoft.com/office/officeart/2005/8/layout/orgChart1"/>
    <dgm:cxn modelId="{D29C8DC9-4292-460A-A88E-ABE2C5963A23}" type="presParOf" srcId="{25E71122-3D5F-4365-8D0D-C0DA5439720C}" destId="{BB7AC3A4-FB88-47EC-A347-625D335AFC9F}" srcOrd="0" destOrd="0" presId="urn:microsoft.com/office/officeart/2005/8/layout/orgChart1"/>
    <dgm:cxn modelId="{98FB9D5A-49FC-46A4-B362-78D660BA539C}" type="presParOf" srcId="{BB7AC3A4-FB88-47EC-A347-625D335AFC9F}" destId="{1A2F1CC0-8250-4E57-9F98-6C0B522AEBB7}" srcOrd="0" destOrd="0" presId="urn:microsoft.com/office/officeart/2005/8/layout/orgChart1"/>
    <dgm:cxn modelId="{D85B5B97-9AB9-47BF-9227-1FAAC29311AF}" type="presParOf" srcId="{BB7AC3A4-FB88-47EC-A347-625D335AFC9F}" destId="{5295173F-D7EF-49C3-B3E8-01EABA2AAA8A}" srcOrd="1" destOrd="0" presId="urn:microsoft.com/office/officeart/2005/8/layout/orgChart1"/>
    <dgm:cxn modelId="{7D76BB79-AA49-44F7-AAC7-ADE316906D8C}" type="presParOf" srcId="{25E71122-3D5F-4365-8D0D-C0DA5439720C}" destId="{FFCFC00C-B4DF-4C2A-9D90-A67B65BED1C6}" srcOrd="1" destOrd="0" presId="urn:microsoft.com/office/officeart/2005/8/layout/orgChart1"/>
    <dgm:cxn modelId="{3729524A-850C-4E47-AAED-BE9A3F0E55EC}" type="presParOf" srcId="{25E71122-3D5F-4365-8D0D-C0DA5439720C}" destId="{FAD89B0C-68DF-457A-AB09-C650BD4BD4E3}" srcOrd="2" destOrd="0" presId="urn:microsoft.com/office/officeart/2005/8/layout/orgChart1"/>
    <dgm:cxn modelId="{71D1D438-010D-45DC-845E-5CB201AB23EA}" type="presParOf" srcId="{425CF377-241C-4679-8F9E-B97879B2A1EA}" destId="{95BF442F-0089-4A45-B1F4-E8E5F43D0DEF}" srcOrd="4" destOrd="0" presId="urn:microsoft.com/office/officeart/2005/8/layout/orgChart1"/>
    <dgm:cxn modelId="{8FD0CCD0-36EA-474D-9E38-DC9B0777D997}" type="presParOf" srcId="{425CF377-241C-4679-8F9E-B97879B2A1EA}" destId="{32E19E69-2E76-4232-BB87-83D69E2E8E3B}" srcOrd="5" destOrd="0" presId="urn:microsoft.com/office/officeart/2005/8/layout/orgChart1"/>
    <dgm:cxn modelId="{64D7A587-502E-449C-B843-B93E051A04A6}" type="presParOf" srcId="{32E19E69-2E76-4232-BB87-83D69E2E8E3B}" destId="{91342F87-28E9-4221-984C-3864288D6E9A}" srcOrd="0" destOrd="0" presId="urn:microsoft.com/office/officeart/2005/8/layout/orgChart1"/>
    <dgm:cxn modelId="{FB6BD141-E5A5-45FE-A5F0-1B5640E6411A}" type="presParOf" srcId="{91342F87-28E9-4221-984C-3864288D6E9A}" destId="{69ABB113-FF7D-4362-81F4-01924E37D26D}" srcOrd="0" destOrd="0" presId="urn:microsoft.com/office/officeart/2005/8/layout/orgChart1"/>
    <dgm:cxn modelId="{29B33053-699D-4625-9C18-97BD5162B7BA}" type="presParOf" srcId="{91342F87-28E9-4221-984C-3864288D6E9A}" destId="{0785B008-4B71-4B46-ADBC-D4777897C7E7}" srcOrd="1" destOrd="0" presId="urn:microsoft.com/office/officeart/2005/8/layout/orgChart1"/>
    <dgm:cxn modelId="{B23E348A-74A4-45C3-8323-816983E08C43}" type="presParOf" srcId="{32E19E69-2E76-4232-BB87-83D69E2E8E3B}" destId="{133AC31C-C3B8-42C4-81E7-D56D99DF72FA}" srcOrd="1" destOrd="0" presId="urn:microsoft.com/office/officeart/2005/8/layout/orgChart1"/>
    <dgm:cxn modelId="{C7F97A34-AA11-4695-840D-93C14DBF2B21}" type="presParOf" srcId="{32E19E69-2E76-4232-BB87-83D69E2E8E3B}" destId="{88B8E7C1-54E4-4A05-AAAA-417EA8F654B4}" srcOrd="2" destOrd="0" presId="urn:microsoft.com/office/officeart/2005/8/layout/orgChart1"/>
    <dgm:cxn modelId="{3F2936C6-B56C-4B01-814B-384359B663AC}" type="presParOf" srcId="{88B8E7C1-54E4-4A05-AAAA-417EA8F654B4}" destId="{FF6F498F-B9A1-4316-AA5F-9488A5CDE869}" srcOrd="0" destOrd="0" presId="urn:microsoft.com/office/officeart/2005/8/layout/orgChart1"/>
    <dgm:cxn modelId="{CB8CA033-8734-4A68-A872-121E49D1D9FA}" type="presParOf" srcId="{88B8E7C1-54E4-4A05-AAAA-417EA8F654B4}" destId="{5AE74ED7-371E-4778-8536-C646AC21FE72}" srcOrd="1" destOrd="0" presId="urn:microsoft.com/office/officeart/2005/8/layout/orgChart1"/>
    <dgm:cxn modelId="{58F3D6EC-6171-4EFF-BF08-ABC8AE116682}" type="presParOf" srcId="{5AE74ED7-371E-4778-8536-C646AC21FE72}" destId="{F4D9ADA6-74EE-4CB5-86B0-4DF4E0CE67EF}" srcOrd="0" destOrd="0" presId="urn:microsoft.com/office/officeart/2005/8/layout/orgChart1"/>
    <dgm:cxn modelId="{2D0E2DBE-6DD1-4076-9ADF-78A8C7050D60}" type="presParOf" srcId="{F4D9ADA6-74EE-4CB5-86B0-4DF4E0CE67EF}" destId="{B49E930B-A1C5-4A55-8F7A-81C9F92383F4}" srcOrd="0" destOrd="0" presId="urn:microsoft.com/office/officeart/2005/8/layout/orgChart1"/>
    <dgm:cxn modelId="{0634FCC7-2B89-4674-8395-21BFDC287924}" type="presParOf" srcId="{F4D9ADA6-74EE-4CB5-86B0-4DF4E0CE67EF}" destId="{6DCF3B93-7530-4581-B2FB-341C056BBCE0}" srcOrd="1" destOrd="0" presId="urn:microsoft.com/office/officeart/2005/8/layout/orgChart1"/>
    <dgm:cxn modelId="{A1E4268D-0764-43D8-9D16-0C39023CB63A}" type="presParOf" srcId="{5AE74ED7-371E-4778-8536-C646AC21FE72}" destId="{26CC8DE7-329A-404C-B158-6C4F61C37698}" srcOrd="1" destOrd="0" presId="urn:microsoft.com/office/officeart/2005/8/layout/orgChart1"/>
    <dgm:cxn modelId="{674B005B-2319-4878-A5E4-BF363E33BF81}" type="presParOf" srcId="{5AE74ED7-371E-4778-8536-C646AC21FE72}" destId="{ACF9B51F-8C4B-4696-8043-2D44AA3DD0EB}" srcOrd="2" destOrd="0" presId="urn:microsoft.com/office/officeart/2005/8/layout/orgChart1"/>
    <dgm:cxn modelId="{70E723C4-403C-474C-B071-A52737EC7291}" type="presParOf" srcId="{7C2CC3B4-E04D-4438-B776-7EE2DDB5CAD0}" destId="{A63236F6-9B2A-4D6F-8A95-78952B535E8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6F498F-B9A1-4316-AA5F-9488A5CDE869}">
      <dsp:nvSpPr>
        <dsp:cNvPr id="0" name=""/>
        <dsp:cNvSpPr/>
      </dsp:nvSpPr>
      <dsp:spPr>
        <a:xfrm>
          <a:off x="7144569" y="2675703"/>
          <a:ext cx="202893" cy="888867"/>
        </a:xfrm>
        <a:custGeom>
          <a:avLst/>
          <a:gdLst/>
          <a:ahLst/>
          <a:cxnLst/>
          <a:rect l="0" t="0" r="0" b="0"/>
          <a:pathLst>
            <a:path>
              <a:moveTo>
                <a:pt x="202893" y="0"/>
              </a:moveTo>
              <a:lnTo>
                <a:pt x="202893" y="888867"/>
              </a:lnTo>
              <a:lnTo>
                <a:pt x="0" y="888867"/>
              </a:lnTo>
            </a:path>
          </a:pathLst>
        </a:custGeom>
        <a:noFill/>
        <a:ln w="15875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BF442F-0089-4A45-B1F4-E8E5F43D0DEF}">
      <dsp:nvSpPr>
        <dsp:cNvPr id="0" name=""/>
        <dsp:cNvSpPr/>
      </dsp:nvSpPr>
      <dsp:spPr>
        <a:xfrm>
          <a:off x="5009356" y="1303756"/>
          <a:ext cx="2338107" cy="405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893"/>
              </a:lnTo>
              <a:lnTo>
                <a:pt x="2338107" y="202893"/>
              </a:lnTo>
              <a:lnTo>
                <a:pt x="2338107" y="40578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E66C04-9597-481D-93EE-5A53BA3FFE2D}">
      <dsp:nvSpPr>
        <dsp:cNvPr id="0" name=""/>
        <dsp:cNvSpPr/>
      </dsp:nvSpPr>
      <dsp:spPr>
        <a:xfrm>
          <a:off x="4963636" y="1303756"/>
          <a:ext cx="91440" cy="40578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578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81C268-F587-453A-B696-3C4D0E94CE44}">
      <dsp:nvSpPr>
        <dsp:cNvPr id="0" name=""/>
        <dsp:cNvSpPr/>
      </dsp:nvSpPr>
      <dsp:spPr>
        <a:xfrm>
          <a:off x="2671248" y="1303756"/>
          <a:ext cx="2338107" cy="405787"/>
        </a:xfrm>
        <a:custGeom>
          <a:avLst/>
          <a:gdLst/>
          <a:ahLst/>
          <a:cxnLst/>
          <a:rect l="0" t="0" r="0" b="0"/>
          <a:pathLst>
            <a:path>
              <a:moveTo>
                <a:pt x="2338107" y="0"/>
              </a:moveTo>
              <a:lnTo>
                <a:pt x="2338107" y="202893"/>
              </a:lnTo>
              <a:lnTo>
                <a:pt x="0" y="202893"/>
              </a:lnTo>
              <a:lnTo>
                <a:pt x="0" y="40578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E1BE55-A86B-44AF-B2AA-A41FCA18BC60}">
      <dsp:nvSpPr>
        <dsp:cNvPr id="0" name=""/>
        <dsp:cNvSpPr/>
      </dsp:nvSpPr>
      <dsp:spPr>
        <a:xfrm>
          <a:off x="3603970" y="49"/>
          <a:ext cx="2810771" cy="13037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Desky zemí koruny české</a:t>
          </a:r>
          <a:endParaRPr lang="cs-CZ" sz="2400" b="1" kern="1200" dirty="0"/>
        </a:p>
      </dsp:txBody>
      <dsp:txXfrm>
        <a:off x="3603970" y="49"/>
        <a:ext cx="2810771" cy="1303707"/>
      </dsp:txXfrm>
    </dsp:sp>
    <dsp:sp modelId="{53C36702-08E8-44CB-9A1A-DB07C2B5745F}">
      <dsp:nvSpPr>
        <dsp:cNvPr id="0" name=""/>
        <dsp:cNvSpPr/>
      </dsp:nvSpPr>
      <dsp:spPr>
        <a:xfrm>
          <a:off x="1705088" y="1709543"/>
          <a:ext cx="1932319" cy="9661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Desky zemské</a:t>
          </a:r>
          <a:endParaRPr lang="cs-CZ" sz="2400" kern="1200" dirty="0"/>
        </a:p>
      </dsp:txBody>
      <dsp:txXfrm>
        <a:off x="1705088" y="1709543"/>
        <a:ext cx="1932319" cy="966159"/>
      </dsp:txXfrm>
    </dsp:sp>
    <dsp:sp modelId="{1A2F1CC0-8250-4E57-9F98-6C0B522AEBB7}">
      <dsp:nvSpPr>
        <dsp:cNvPr id="0" name=""/>
        <dsp:cNvSpPr/>
      </dsp:nvSpPr>
      <dsp:spPr>
        <a:xfrm>
          <a:off x="4043196" y="1709543"/>
          <a:ext cx="1932319" cy="9661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Desky zemské a moravské</a:t>
          </a:r>
          <a:endParaRPr lang="cs-CZ" sz="2400" kern="1200" dirty="0"/>
        </a:p>
      </dsp:txBody>
      <dsp:txXfrm>
        <a:off x="4043196" y="1709543"/>
        <a:ext cx="1932319" cy="966159"/>
      </dsp:txXfrm>
    </dsp:sp>
    <dsp:sp modelId="{69ABB113-FF7D-4362-81F4-01924E37D26D}">
      <dsp:nvSpPr>
        <dsp:cNvPr id="0" name=""/>
        <dsp:cNvSpPr/>
      </dsp:nvSpPr>
      <dsp:spPr>
        <a:xfrm>
          <a:off x="6381303" y="1709543"/>
          <a:ext cx="1932319" cy="9661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Slezské zemské desky</a:t>
          </a:r>
          <a:r>
            <a:rPr lang="cs-CZ" sz="2400" kern="1200" baseline="0" dirty="0" smtClean="0"/>
            <a:t> </a:t>
          </a:r>
          <a:endParaRPr lang="cs-CZ" sz="2400" kern="1200" dirty="0"/>
        </a:p>
      </dsp:txBody>
      <dsp:txXfrm>
        <a:off x="6381303" y="1709543"/>
        <a:ext cx="1932319" cy="966159"/>
      </dsp:txXfrm>
    </dsp:sp>
    <dsp:sp modelId="{B49E930B-A1C5-4A55-8F7A-81C9F92383F4}">
      <dsp:nvSpPr>
        <dsp:cNvPr id="0" name=""/>
        <dsp:cNvSpPr/>
      </dsp:nvSpPr>
      <dsp:spPr>
        <a:xfrm>
          <a:off x="5212249" y="3081490"/>
          <a:ext cx="1932319" cy="9661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Desky opavské a krnovské</a:t>
          </a:r>
          <a:endParaRPr lang="cs-CZ" sz="2400" kern="1200" dirty="0"/>
        </a:p>
      </dsp:txBody>
      <dsp:txXfrm>
        <a:off x="5212249" y="3081490"/>
        <a:ext cx="1932319" cy="966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604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3543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7804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9020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701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6913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877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91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61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904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13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8375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03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35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911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5497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690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1C7CC06-C76C-46D6-9147-971406B59E49}" type="datetimeFigureOut">
              <a:rPr lang="cs-CZ" smtClean="0"/>
              <a:t>26.4.2016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22FF709-B923-4781-BB77-5FF0CC3E31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37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55194" y="-150125"/>
            <a:ext cx="8945151" cy="3226178"/>
          </a:xfrm>
        </p:spPr>
        <p:txBody>
          <a:bodyPr>
            <a:normAutofit/>
          </a:bodyPr>
          <a:lstStyle/>
          <a:p>
            <a:r>
              <a:rPr lang="cs-CZ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DESKY ZEMÍ</a:t>
            </a:r>
            <a:br>
              <a:rPr lang="cs-CZ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KORUNY ČESKÉ</a:t>
            </a:r>
            <a:endParaRPr lang="cs-CZ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8923" y="3485485"/>
            <a:ext cx="5091753" cy="2777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25369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 a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FIALA, Zdeněk Desky zemské a dvorské. In: ŠEBÁNEK, Jindřich – FIALA, Zdeněk – HLEDÍKOVÁ, Zdeňka: Česká diplomatika do roku 1848. Praha </a:t>
            </a:r>
            <a:r>
              <a:rPr lang="cs-CZ" dirty="0" smtClean="0"/>
              <a:t>1984</a:t>
            </a:r>
          </a:p>
          <a:p>
            <a:r>
              <a:rPr lang="cs-CZ" dirty="0"/>
              <a:t>HLAVČEK, Ivan – KAŠPAR, Jaroslav – NOVÝ, Rostislav: </a:t>
            </a:r>
            <a:r>
              <a:rPr lang="cs-CZ" dirty="0" err="1"/>
              <a:t>Vademecum</a:t>
            </a:r>
            <a:r>
              <a:rPr lang="cs-CZ" dirty="0"/>
              <a:t> pomocných věd historických</a:t>
            </a:r>
            <a:r>
              <a:rPr lang="cs-CZ" dirty="0" smtClean="0"/>
              <a:t>.</a:t>
            </a:r>
          </a:p>
          <a:p>
            <a:r>
              <a:rPr lang="cs-CZ" dirty="0" smtClean="0"/>
              <a:t>Obrázky: www.wikipedia.org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22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871137"/>
              </p:ext>
            </p:extLst>
          </p:nvPr>
        </p:nvGraphicFramePr>
        <p:xfrm>
          <a:off x="1170415" y="1861781"/>
          <a:ext cx="10018712" cy="404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169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83139" y="1009934"/>
            <a:ext cx="9919883" cy="562287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Vznik</a:t>
            </a:r>
            <a:r>
              <a:rPr lang="cs-CZ" dirty="0"/>
              <a:t>: </a:t>
            </a:r>
            <a:r>
              <a:rPr lang="cs-CZ" dirty="0" smtClean="0"/>
              <a:t>Původně </a:t>
            </a:r>
            <a:r>
              <a:rPr lang="cs-CZ" dirty="0"/>
              <a:t>pravděpodobně pomocné záznamy písaře zemského soudu sloužící k lepší evidenci soudních </a:t>
            </a:r>
            <a:r>
              <a:rPr lang="cs-CZ" dirty="0" smtClean="0"/>
              <a:t>případů (</a:t>
            </a:r>
            <a:r>
              <a:rPr lang="cs-CZ" dirty="0" err="1" smtClean="0"/>
              <a:t>Regestra</a:t>
            </a:r>
            <a:r>
              <a:rPr lang="cs-CZ" dirty="0" smtClean="0"/>
              <a:t> </a:t>
            </a:r>
            <a:r>
              <a:rPr lang="cs-CZ" dirty="0" err="1" smtClean="0"/>
              <a:t>regalia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Rejstřík a doklad o vlastnictví půdy a jiných nemovitostí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Výhradně vedeny pro panské (šlechtické, zpupné) vlastnictví (alodiální)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K založení dochází někdy v rozmezí 1260 – 1278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Psána původně latinsky, od roku 1495 až do třicetileté války vedeny v češtině, potom převládá němčina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Číslování od roku 1795 </a:t>
            </a:r>
            <a:r>
              <a:rPr lang="cs-CZ" dirty="0"/>
              <a:t>, přičemž každá barva měla své jméno podle ilustrace na hřbetě (barva smrtná, duhová, konvalinková, pomerančová, papoušková aj</a:t>
            </a:r>
            <a:r>
              <a:rPr lang="cs-CZ" dirty="0" smtClean="0"/>
              <a:t>.).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Počáteční forma neznámá, požár v roce 1541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smtClean="0"/>
              <a:t>V současnosti uložené v Národním archivu v Praze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825511" y="196840"/>
            <a:ext cx="42555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Desky zemské</a:t>
            </a:r>
            <a:endParaRPr lang="cs-CZ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352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8549" y="1"/>
            <a:ext cx="9974476" cy="1705970"/>
          </a:xfrm>
        </p:spPr>
        <p:txBody>
          <a:bodyPr>
            <a:normAutofit/>
          </a:bodyPr>
          <a:lstStyle/>
          <a:p>
            <a:r>
              <a:rPr lang="cs-CZ" sz="3200" b="1" dirty="0"/>
              <a:t>D</a:t>
            </a:r>
            <a:r>
              <a:rPr lang="cs-CZ" sz="3200" b="1" dirty="0" smtClean="0"/>
              <a:t>esky byly od svého založení vedeny ve dvou řadách a to jako: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2891" y="1705971"/>
            <a:ext cx="10220134" cy="4531057"/>
          </a:xfrm>
        </p:spPr>
        <p:txBody>
          <a:bodyPr>
            <a:normAutofit/>
          </a:bodyPr>
          <a:lstStyle/>
          <a:p>
            <a:r>
              <a:rPr lang="cs-CZ" dirty="0" smtClean="0"/>
              <a:t>1) desky </a:t>
            </a:r>
            <a:r>
              <a:rPr lang="cs-CZ" dirty="0" err="1" smtClean="0"/>
              <a:t>půhonné</a:t>
            </a:r>
            <a:r>
              <a:rPr lang="cs-CZ" dirty="0" smtClean="0"/>
              <a:t> (</a:t>
            </a:r>
            <a:r>
              <a:rPr lang="cs-CZ" dirty="0" err="1" smtClean="0"/>
              <a:t>libri</a:t>
            </a:r>
            <a:r>
              <a:rPr lang="cs-CZ" dirty="0" smtClean="0"/>
              <a:t> </a:t>
            </a:r>
            <a:r>
              <a:rPr lang="cs-CZ" dirty="0" err="1" smtClean="0"/>
              <a:t>citationum</a:t>
            </a:r>
            <a:r>
              <a:rPr lang="cs-CZ" dirty="0" smtClean="0"/>
              <a:t>, </a:t>
            </a:r>
            <a:r>
              <a:rPr lang="cs-CZ" dirty="0" err="1" smtClean="0"/>
              <a:t>quaterni</a:t>
            </a:r>
            <a:r>
              <a:rPr lang="cs-CZ" dirty="0" smtClean="0"/>
              <a:t> </a:t>
            </a:r>
            <a:r>
              <a:rPr lang="cs-CZ" dirty="0" err="1" smtClean="0"/>
              <a:t>citationum</a:t>
            </a:r>
            <a:r>
              <a:rPr lang="cs-CZ" dirty="0" smtClean="0"/>
              <a:t>) – evidovaly </a:t>
            </a:r>
            <a:r>
              <a:rPr lang="cs-CZ" dirty="0" err="1" smtClean="0"/>
              <a:t>půhony</a:t>
            </a:r>
            <a:r>
              <a:rPr lang="cs-CZ" dirty="0" smtClean="0"/>
              <a:t>, tedy popohnání před soud</a:t>
            </a:r>
          </a:p>
          <a:p>
            <a:r>
              <a:rPr lang="cs-CZ" dirty="0" smtClean="0"/>
              <a:t>2) desky trhové (</a:t>
            </a:r>
            <a:r>
              <a:rPr lang="cs-CZ" dirty="0" err="1" smtClean="0"/>
              <a:t>libri</a:t>
            </a:r>
            <a:r>
              <a:rPr lang="cs-CZ" dirty="0" smtClean="0"/>
              <a:t> </a:t>
            </a:r>
            <a:r>
              <a:rPr lang="cs-CZ" dirty="0" err="1" smtClean="0"/>
              <a:t>contractuum</a:t>
            </a:r>
            <a:r>
              <a:rPr lang="cs-CZ" dirty="0" smtClean="0"/>
              <a:t>, </a:t>
            </a:r>
            <a:r>
              <a:rPr lang="cs-CZ" dirty="0" err="1" smtClean="0"/>
              <a:t>quaterni</a:t>
            </a:r>
            <a:r>
              <a:rPr lang="cs-CZ" dirty="0" smtClean="0"/>
              <a:t> </a:t>
            </a:r>
            <a:r>
              <a:rPr lang="cs-CZ" dirty="0" err="1" smtClean="0"/>
              <a:t>contractuum</a:t>
            </a:r>
            <a:r>
              <a:rPr lang="cs-CZ" dirty="0" smtClean="0"/>
              <a:t>) – zápis změny v držbě nemovitostí ( prodej, koupě)</a:t>
            </a:r>
          </a:p>
          <a:p>
            <a:r>
              <a:rPr lang="cs-CZ" dirty="0" smtClean="0"/>
              <a:t>3) desky zápisné (</a:t>
            </a:r>
            <a:r>
              <a:rPr lang="cs-CZ" dirty="0" err="1" smtClean="0"/>
              <a:t>libri</a:t>
            </a:r>
            <a:r>
              <a:rPr lang="cs-CZ" dirty="0" smtClean="0"/>
              <a:t> </a:t>
            </a:r>
            <a:r>
              <a:rPr lang="cs-CZ" dirty="0" err="1" smtClean="0"/>
              <a:t>obligationum</a:t>
            </a:r>
            <a:r>
              <a:rPr lang="cs-CZ" dirty="0" smtClean="0"/>
              <a:t>, </a:t>
            </a:r>
            <a:r>
              <a:rPr lang="cs-CZ" dirty="0" err="1" smtClean="0"/>
              <a:t>quaterni</a:t>
            </a:r>
            <a:r>
              <a:rPr lang="cs-CZ" dirty="0" smtClean="0"/>
              <a:t> </a:t>
            </a:r>
            <a:r>
              <a:rPr lang="cs-CZ" dirty="0" err="1" smtClean="0"/>
              <a:t>obligationum</a:t>
            </a:r>
            <a:r>
              <a:rPr lang="cs-CZ" dirty="0" smtClean="0"/>
              <a:t>) – záznamy dluhů</a:t>
            </a:r>
          </a:p>
          <a:p>
            <a:r>
              <a:rPr lang="cs-CZ" dirty="0" smtClean="0"/>
              <a:t>4) desky památné (</a:t>
            </a:r>
            <a:r>
              <a:rPr lang="cs-CZ" dirty="0" err="1" smtClean="0"/>
              <a:t>libri</a:t>
            </a:r>
            <a:r>
              <a:rPr lang="cs-CZ" dirty="0" smtClean="0"/>
              <a:t> </a:t>
            </a:r>
            <a:r>
              <a:rPr lang="cs-CZ" dirty="0" err="1" smtClean="0"/>
              <a:t>memoriarum</a:t>
            </a:r>
            <a:r>
              <a:rPr lang="cs-CZ" dirty="0" smtClean="0"/>
              <a:t>, </a:t>
            </a:r>
            <a:r>
              <a:rPr lang="cs-CZ" dirty="0" err="1" smtClean="0"/>
              <a:t>quateri</a:t>
            </a:r>
            <a:r>
              <a:rPr lang="cs-CZ" dirty="0" smtClean="0"/>
              <a:t> </a:t>
            </a:r>
            <a:r>
              <a:rPr lang="cs-CZ" dirty="0" err="1" smtClean="0"/>
              <a:t>memoriarum</a:t>
            </a:r>
            <a:r>
              <a:rPr lang="cs-CZ" dirty="0" smtClean="0"/>
              <a:t>) – kam se dostaly rozsudky zemského soudu a usnesení sněmu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37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328848" y="685800"/>
            <a:ext cx="4174176" cy="733567"/>
          </a:xfrm>
        </p:spPr>
        <p:txBody>
          <a:bodyPr/>
          <a:lstStyle/>
          <a:p>
            <a:r>
              <a:rPr lang="cs-CZ" dirty="0" smtClean="0"/>
              <a:t>Ukázka listu </a:t>
            </a:r>
            <a:endParaRPr lang="cs-CZ" dirty="0"/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82" y="876869"/>
            <a:ext cx="3740020" cy="5264624"/>
          </a:xfrm>
        </p:spPr>
      </p:pic>
    </p:spTree>
    <p:extLst>
      <p:ext uri="{BB962C8B-B14F-4D97-AF65-F5344CB8AC3E}">
        <p14:creationId xmlns:p14="http://schemas.microsoft.com/office/powerpoint/2010/main" val="244878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15403" y="631210"/>
            <a:ext cx="8432278" cy="1129352"/>
          </a:xfrm>
        </p:spPr>
        <p:txBody>
          <a:bodyPr/>
          <a:lstStyle/>
          <a:p>
            <a:r>
              <a:rPr lang="cs-CZ" dirty="0" smtClean="0"/>
              <a:t>Konec zemských </a:t>
            </a:r>
            <a:r>
              <a:rPr lang="cs-CZ" dirty="0" err="1" smtClean="0"/>
              <a:t>desk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2185" y="2148384"/>
            <a:ext cx="10018713" cy="3124201"/>
          </a:xfrm>
        </p:spPr>
        <p:txBody>
          <a:bodyPr/>
          <a:lstStyle/>
          <a:p>
            <a:r>
              <a:rPr lang="cs-CZ" b="1" dirty="0" smtClean="0"/>
              <a:t>Josef II </a:t>
            </a:r>
            <a:r>
              <a:rPr lang="cs-CZ" dirty="0" smtClean="0"/>
              <a:t>ve své právní reformě v roce </a:t>
            </a:r>
            <a:r>
              <a:rPr lang="cs-CZ" b="1" dirty="0" smtClean="0"/>
              <a:t>1783</a:t>
            </a:r>
            <a:r>
              <a:rPr lang="cs-CZ" dirty="0" smtClean="0"/>
              <a:t> zrušil Úřad </a:t>
            </a:r>
            <a:r>
              <a:rPr lang="cs-CZ" dirty="0" err="1" smtClean="0"/>
              <a:t>desk</a:t>
            </a:r>
            <a:r>
              <a:rPr lang="cs-CZ" dirty="0" smtClean="0"/>
              <a:t> zemských a soudní pravomoc se z deskového úřadu přenesla na zemský soud. Desky dále sloužily už jen pro zápisy dluhů, převodů či závěti na svobodném pozemkovém majetku.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42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562970"/>
            <a:ext cx="10018713" cy="1752599"/>
          </a:xfrm>
        </p:spPr>
        <p:txBody>
          <a:bodyPr/>
          <a:lstStyle/>
          <a:p>
            <a:r>
              <a:rPr lang="cs-CZ" dirty="0" smtClean="0"/>
              <a:t>Moravské zemské desky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09" y="2634018"/>
            <a:ext cx="10018713" cy="32481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Vedeny podle českého vzoru od roku </a:t>
            </a:r>
            <a:r>
              <a:rPr lang="cs-CZ" b="1" dirty="0" smtClean="0"/>
              <a:t>1348</a:t>
            </a:r>
            <a:r>
              <a:rPr lang="cs-CZ" dirty="0" smtClean="0"/>
              <a:t> ve dvou řadách (desky </a:t>
            </a:r>
            <a:r>
              <a:rPr lang="cs-CZ" dirty="0" err="1" smtClean="0"/>
              <a:t>půhonné</a:t>
            </a:r>
            <a:r>
              <a:rPr lang="cs-CZ" dirty="0" smtClean="0"/>
              <a:t> a trhové) a ty ještě byly vedeny </a:t>
            </a:r>
            <a:r>
              <a:rPr lang="cs-CZ" b="1" dirty="0" smtClean="0"/>
              <a:t>dvou místních řadách – Brněnské, Olomoucké</a:t>
            </a:r>
          </a:p>
          <a:p>
            <a:pPr marL="0" indent="0">
              <a:buNone/>
            </a:pPr>
            <a:r>
              <a:rPr lang="cs-CZ" dirty="0"/>
              <a:t>od roku 1642 s ukotvením zemského soudu v Brně, vedena </a:t>
            </a:r>
            <a:r>
              <a:rPr lang="cs-CZ" b="1" dirty="0"/>
              <a:t>řada brněnská pro celou </a:t>
            </a:r>
            <a:r>
              <a:rPr lang="cs-CZ" b="1" dirty="0" smtClean="0"/>
              <a:t>Moravu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vývoj moravských </a:t>
            </a:r>
            <a:r>
              <a:rPr lang="cs-CZ" dirty="0" err="1"/>
              <a:t>desk</a:t>
            </a:r>
            <a:r>
              <a:rPr lang="cs-CZ" dirty="0"/>
              <a:t> byl i v budoucnu obdobný českému</a:t>
            </a:r>
          </a:p>
          <a:p>
            <a:pPr marL="0" indent="0">
              <a:buNone/>
            </a:pPr>
            <a:r>
              <a:rPr lang="cs-CZ" dirty="0"/>
              <a:t>dochovaly se všechny v pergamenových originálech a </a:t>
            </a:r>
            <a:r>
              <a:rPr lang="cs-CZ" b="1" dirty="0"/>
              <a:t>do roku 1850 </a:t>
            </a:r>
            <a:r>
              <a:rPr lang="cs-CZ" dirty="0"/>
              <a:t>jsou </a:t>
            </a:r>
            <a:r>
              <a:rPr lang="cs-CZ" b="1" dirty="0"/>
              <a:t>uloženy v Moravském zemském archivu v Brně</a:t>
            </a: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6341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Slezské zemské desky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77864" y="1924334"/>
            <a:ext cx="10631606" cy="4599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Někdy ve 14. století, zavedeny desky v opavském a krnovském knížectví</a:t>
            </a:r>
          </a:p>
          <a:p>
            <a:r>
              <a:rPr lang="cs-CZ" dirty="0"/>
              <a:t>nejpozději od 15. stol. rozděleny na knihy 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/>
              <a:t>Zadní </a:t>
            </a:r>
            <a:r>
              <a:rPr lang="cs-CZ" dirty="0"/>
              <a:t>(=trhové)</a:t>
            </a:r>
          </a:p>
          <a:p>
            <a:pPr lvl="1">
              <a:buFont typeface="Wingdings" pitchFamily="2" charset="2"/>
              <a:buChar char="Ø"/>
            </a:pPr>
            <a:r>
              <a:rPr lang="cs-CZ" b="1" dirty="0"/>
              <a:t>Přední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(=desky </a:t>
            </a:r>
            <a:r>
              <a:rPr lang="cs-CZ" dirty="0" err="1"/>
              <a:t>půhonné</a:t>
            </a:r>
            <a:r>
              <a:rPr lang="cs-CZ" dirty="0"/>
              <a:t>)</a:t>
            </a:r>
          </a:p>
          <a:p>
            <a:r>
              <a:rPr lang="cs-CZ" dirty="0"/>
              <a:t>další vývoj podobná Moravě a Čechám</a:t>
            </a:r>
          </a:p>
          <a:p>
            <a:r>
              <a:rPr lang="cs-CZ" dirty="0"/>
              <a:t>dochovány s drobnými mezerami:</a:t>
            </a:r>
          </a:p>
          <a:p>
            <a:r>
              <a:rPr lang="cs-CZ" dirty="0"/>
              <a:t>Desky knížectví Opavského od 1413 (</a:t>
            </a:r>
            <a:r>
              <a:rPr lang="cs-CZ" dirty="0" err="1"/>
              <a:t>půhonné</a:t>
            </a:r>
            <a:r>
              <a:rPr lang="cs-CZ" dirty="0"/>
              <a:t> do 1780, trhové 1431-1850)</a:t>
            </a:r>
          </a:p>
          <a:p>
            <a:r>
              <a:rPr lang="cs-CZ" dirty="0"/>
              <a:t>Desky knížectví Krnovského od 1404 (trhové do 1850, </a:t>
            </a:r>
            <a:r>
              <a:rPr lang="cs-CZ" dirty="0" err="1"/>
              <a:t>půhonné</a:t>
            </a:r>
            <a:r>
              <a:rPr lang="cs-CZ" dirty="0"/>
              <a:t> 1498-1740</a:t>
            </a:r>
          </a:p>
          <a:p>
            <a:r>
              <a:rPr lang="cs-CZ" b="1" dirty="0"/>
              <a:t>obojí desky uloženy ve Zemském archivu v Opavě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2552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3708" y="767687"/>
            <a:ext cx="9019131" cy="1156648"/>
          </a:xfrm>
        </p:spPr>
        <p:txBody>
          <a:bodyPr/>
          <a:lstStyle/>
          <a:p>
            <a:r>
              <a:rPr lang="cs-CZ" dirty="0" smtClean="0"/>
              <a:t>Význam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22661" y="1697322"/>
            <a:ext cx="10018712" cy="3124200"/>
          </a:xfrm>
        </p:spPr>
        <p:txBody>
          <a:bodyPr/>
          <a:lstStyle/>
          <a:p>
            <a:r>
              <a:rPr lang="cs-CZ" dirty="0"/>
              <a:t>ve 14. a 15. stol. zápis v deskách stačil jako právní důkaz o držení statku</a:t>
            </a:r>
          </a:p>
          <a:p>
            <a:r>
              <a:rPr lang="cs-CZ" b="1" dirty="0"/>
              <a:t>Dnes</a:t>
            </a:r>
            <a:r>
              <a:rPr lang="cs-CZ" dirty="0"/>
              <a:t>: význam pro poznání hospodářských, sociálních, právních i kulturních poměrů šlechty, ale i poddaných- pro vývoj poddanských dávek vrchnosti</a:t>
            </a:r>
          </a:p>
          <a:p>
            <a:r>
              <a:rPr lang="cs-CZ" dirty="0"/>
              <a:t>pro dobu před berní rulou (1654) jako hlavní pramen pro topografii, hlavně pro územní vývoj jednotlivých panství</a:t>
            </a:r>
          </a:p>
          <a:p>
            <a:r>
              <a:rPr lang="cs-CZ" dirty="0"/>
              <a:t>pro vývoj cen pozemků a pozemkové renty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939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676</TotalTime>
  <Words>543</Words>
  <Application>Microsoft Office PowerPoint</Application>
  <PresentationFormat>Vlastní</PresentationFormat>
  <Paragraphs>47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Paralaxa</vt:lpstr>
      <vt:lpstr>DESKY ZEMÍ KORUNY ČESKÉ</vt:lpstr>
      <vt:lpstr>Prezentace aplikace PowerPoint</vt:lpstr>
      <vt:lpstr>Prezentace aplikace PowerPoint</vt:lpstr>
      <vt:lpstr>Desky byly od svého založení vedeny ve dvou řadách a to jako:</vt:lpstr>
      <vt:lpstr>Ukázka listu </vt:lpstr>
      <vt:lpstr>Konec zemských desk</vt:lpstr>
      <vt:lpstr>Moravské zemské desky</vt:lpstr>
      <vt:lpstr>Slezské zemské desky</vt:lpstr>
      <vt:lpstr>Význam</vt:lpstr>
      <vt:lpstr>Literatura a zdroje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ZEMSKÉ DESKY</dc:title>
  <dc:creator>User</dc:creator>
  <cp:lastModifiedBy>Naďa Štachová</cp:lastModifiedBy>
  <cp:revision>26</cp:revision>
  <dcterms:created xsi:type="dcterms:W3CDTF">2016-04-15T08:30:02Z</dcterms:created>
  <dcterms:modified xsi:type="dcterms:W3CDTF">2016-04-26T08:46:27Z</dcterms:modified>
</cp:coreProperties>
</file>