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0" r:id="rId7"/>
    <p:sldId id="261" r:id="rId8"/>
    <p:sldId id="262" r:id="rId9"/>
    <p:sldId id="263" r:id="rId10"/>
    <p:sldId id="266" r:id="rId11"/>
    <p:sldId id="265"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43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6646E42-04DD-474A-A0C5-28B0F5E57743}" type="datetimeFigureOut">
              <a:rPr lang="cs-CZ" smtClean="0"/>
              <a:t>24.2.2016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1B8E5B4-B93E-41E2-9D48-8FDA7D0BD675}" type="slidenum">
              <a:rPr lang="cs-CZ" smtClean="0"/>
              <a:t>‹#›</a:t>
            </a:fld>
            <a:endParaRPr lang="cs-CZ"/>
          </a:p>
        </p:txBody>
      </p:sp>
    </p:spTree>
    <p:extLst>
      <p:ext uri="{BB962C8B-B14F-4D97-AF65-F5344CB8AC3E}">
        <p14:creationId xmlns:p14="http://schemas.microsoft.com/office/powerpoint/2010/main" val="677775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6646E42-04DD-474A-A0C5-28B0F5E57743}" type="datetimeFigureOut">
              <a:rPr lang="cs-CZ" smtClean="0"/>
              <a:t>24.2.2016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1B8E5B4-B93E-41E2-9D48-8FDA7D0BD675}" type="slidenum">
              <a:rPr lang="cs-CZ" smtClean="0"/>
              <a:t>‹#›</a:t>
            </a:fld>
            <a:endParaRPr lang="cs-CZ"/>
          </a:p>
        </p:txBody>
      </p:sp>
    </p:spTree>
    <p:extLst>
      <p:ext uri="{BB962C8B-B14F-4D97-AF65-F5344CB8AC3E}">
        <p14:creationId xmlns:p14="http://schemas.microsoft.com/office/powerpoint/2010/main" val="4142656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6646E42-04DD-474A-A0C5-28B0F5E57743}" type="datetimeFigureOut">
              <a:rPr lang="cs-CZ" smtClean="0"/>
              <a:t>24.2.2016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1B8E5B4-B93E-41E2-9D48-8FDA7D0BD675}" type="slidenum">
              <a:rPr lang="cs-CZ" smtClean="0"/>
              <a:t>‹#›</a:t>
            </a:fld>
            <a:endParaRPr lang="cs-CZ"/>
          </a:p>
        </p:txBody>
      </p:sp>
    </p:spTree>
    <p:extLst>
      <p:ext uri="{BB962C8B-B14F-4D97-AF65-F5344CB8AC3E}">
        <p14:creationId xmlns:p14="http://schemas.microsoft.com/office/powerpoint/2010/main" val="1558898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6646E42-04DD-474A-A0C5-28B0F5E57743}" type="datetimeFigureOut">
              <a:rPr lang="cs-CZ" smtClean="0"/>
              <a:t>24.2.2016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1B8E5B4-B93E-41E2-9D48-8FDA7D0BD675}" type="slidenum">
              <a:rPr lang="cs-CZ" smtClean="0"/>
              <a:t>‹#›</a:t>
            </a:fld>
            <a:endParaRPr lang="cs-CZ"/>
          </a:p>
        </p:txBody>
      </p:sp>
    </p:spTree>
    <p:extLst>
      <p:ext uri="{BB962C8B-B14F-4D97-AF65-F5344CB8AC3E}">
        <p14:creationId xmlns:p14="http://schemas.microsoft.com/office/powerpoint/2010/main" val="117541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6646E42-04DD-474A-A0C5-28B0F5E57743}" type="datetimeFigureOut">
              <a:rPr lang="cs-CZ" smtClean="0"/>
              <a:t>24.2.2016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1B8E5B4-B93E-41E2-9D48-8FDA7D0BD675}" type="slidenum">
              <a:rPr lang="cs-CZ" smtClean="0"/>
              <a:t>‹#›</a:t>
            </a:fld>
            <a:endParaRPr lang="cs-CZ"/>
          </a:p>
        </p:txBody>
      </p:sp>
    </p:spTree>
    <p:extLst>
      <p:ext uri="{BB962C8B-B14F-4D97-AF65-F5344CB8AC3E}">
        <p14:creationId xmlns:p14="http://schemas.microsoft.com/office/powerpoint/2010/main" val="3763806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6646E42-04DD-474A-A0C5-28B0F5E57743}" type="datetimeFigureOut">
              <a:rPr lang="cs-CZ" smtClean="0"/>
              <a:t>24.2.2016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1B8E5B4-B93E-41E2-9D48-8FDA7D0BD675}" type="slidenum">
              <a:rPr lang="cs-CZ" smtClean="0"/>
              <a:t>‹#›</a:t>
            </a:fld>
            <a:endParaRPr lang="cs-CZ"/>
          </a:p>
        </p:txBody>
      </p:sp>
    </p:spTree>
    <p:extLst>
      <p:ext uri="{BB962C8B-B14F-4D97-AF65-F5344CB8AC3E}">
        <p14:creationId xmlns:p14="http://schemas.microsoft.com/office/powerpoint/2010/main" val="625123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6646E42-04DD-474A-A0C5-28B0F5E57743}" type="datetimeFigureOut">
              <a:rPr lang="cs-CZ" smtClean="0"/>
              <a:t>24.2.2016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1B8E5B4-B93E-41E2-9D48-8FDA7D0BD675}" type="slidenum">
              <a:rPr lang="cs-CZ" smtClean="0"/>
              <a:t>‹#›</a:t>
            </a:fld>
            <a:endParaRPr lang="cs-CZ"/>
          </a:p>
        </p:txBody>
      </p:sp>
    </p:spTree>
    <p:extLst>
      <p:ext uri="{BB962C8B-B14F-4D97-AF65-F5344CB8AC3E}">
        <p14:creationId xmlns:p14="http://schemas.microsoft.com/office/powerpoint/2010/main" val="2175645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6646E42-04DD-474A-A0C5-28B0F5E57743}" type="datetimeFigureOut">
              <a:rPr lang="cs-CZ" smtClean="0"/>
              <a:t>24.2.2016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1B8E5B4-B93E-41E2-9D48-8FDA7D0BD675}" type="slidenum">
              <a:rPr lang="cs-CZ" smtClean="0"/>
              <a:t>‹#›</a:t>
            </a:fld>
            <a:endParaRPr lang="cs-CZ"/>
          </a:p>
        </p:txBody>
      </p:sp>
    </p:spTree>
    <p:extLst>
      <p:ext uri="{BB962C8B-B14F-4D97-AF65-F5344CB8AC3E}">
        <p14:creationId xmlns:p14="http://schemas.microsoft.com/office/powerpoint/2010/main" val="4246180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6646E42-04DD-474A-A0C5-28B0F5E57743}" type="datetimeFigureOut">
              <a:rPr lang="cs-CZ" smtClean="0"/>
              <a:t>24.2.2016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1B8E5B4-B93E-41E2-9D48-8FDA7D0BD675}" type="slidenum">
              <a:rPr lang="cs-CZ" smtClean="0"/>
              <a:t>‹#›</a:t>
            </a:fld>
            <a:endParaRPr lang="cs-CZ"/>
          </a:p>
        </p:txBody>
      </p:sp>
    </p:spTree>
    <p:extLst>
      <p:ext uri="{BB962C8B-B14F-4D97-AF65-F5344CB8AC3E}">
        <p14:creationId xmlns:p14="http://schemas.microsoft.com/office/powerpoint/2010/main" val="3167187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6646E42-04DD-474A-A0C5-28B0F5E57743}" type="datetimeFigureOut">
              <a:rPr lang="cs-CZ" smtClean="0"/>
              <a:t>24.2.2016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1B8E5B4-B93E-41E2-9D48-8FDA7D0BD675}" type="slidenum">
              <a:rPr lang="cs-CZ" smtClean="0"/>
              <a:t>‹#›</a:t>
            </a:fld>
            <a:endParaRPr lang="cs-CZ"/>
          </a:p>
        </p:txBody>
      </p:sp>
    </p:spTree>
    <p:extLst>
      <p:ext uri="{BB962C8B-B14F-4D97-AF65-F5344CB8AC3E}">
        <p14:creationId xmlns:p14="http://schemas.microsoft.com/office/powerpoint/2010/main" val="2939676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6646E42-04DD-474A-A0C5-28B0F5E57743}" type="datetimeFigureOut">
              <a:rPr lang="cs-CZ" smtClean="0"/>
              <a:t>24.2.2016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1B8E5B4-B93E-41E2-9D48-8FDA7D0BD675}" type="slidenum">
              <a:rPr lang="cs-CZ" smtClean="0"/>
              <a:t>‹#›</a:t>
            </a:fld>
            <a:endParaRPr lang="cs-CZ"/>
          </a:p>
        </p:txBody>
      </p:sp>
    </p:spTree>
    <p:extLst>
      <p:ext uri="{BB962C8B-B14F-4D97-AF65-F5344CB8AC3E}">
        <p14:creationId xmlns:p14="http://schemas.microsoft.com/office/powerpoint/2010/main" val="689372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646E42-04DD-474A-A0C5-28B0F5E57743}" type="datetimeFigureOut">
              <a:rPr lang="cs-CZ" smtClean="0"/>
              <a:t>24.2.2016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8E5B4-B93E-41E2-9D48-8FDA7D0BD675}" type="slidenum">
              <a:rPr lang="cs-CZ" smtClean="0"/>
              <a:t>‹#›</a:t>
            </a:fld>
            <a:endParaRPr lang="cs-CZ"/>
          </a:p>
        </p:txBody>
      </p:sp>
    </p:spTree>
    <p:extLst>
      <p:ext uri="{BB962C8B-B14F-4D97-AF65-F5344CB8AC3E}">
        <p14:creationId xmlns:p14="http://schemas.microsoft.com/office/powerpoint/2010/main" val="1387893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filmaffinity.com/es/moviegenre.php?genre=DR&amp;attr=rat_count&amp;nodoc" TargetMode="External"/><Relationship Id="rId7" Type="http://schemas.openxmlformats.org/officeDocument/2006/relationships/hyperlink" Target="http://www.avalon.me/distribucion/catalogo/todos-estan-muertos" TargetMode="External"/><Relationship Id="rId2" Type="http://schemas.openxmlformats.org/officeDocument/2006/relationships/hyperlink" Target="http://www.filmaffinity.com/es/search.php?stype=director&amp;sn&amp;stext=Beatriz+Sanch%C3%ADs" TargetMode="External"/><Relationship Id="rId1" Type="http://schemas.openxmlformats.org/officeDocument/2006/relationships/slideLayout" Target="../slideLayouts/slideLayout2.xml"/><Relationship Id="rId6" Type="http://schemas.openxmlformats.org/officeDocument/2006/relationships/hyperlink" Target="http://www.filmaffinity.com/es/movietopic.php?topic=224297&amp;attr=rat_count&amp;nodoc" TargetMode="External"/><Relationship Id="rId5" Type="http://schemas.openxmlformats.org/officeDocument/2006/relationships/hyperlink" Target="http://www.filmaffinity.com/es/moviegenre.php?genre=CO&amp;attr=rat_count&amp;nodoc" TargetMode="External"/><Relationship Id="rId4" Type="http://schemas.openxmlformats.org/officeDocument/2006/relationships/hyperlink" Target="http://www.filmaffinity.com/es/moviegenre.php?genre=FAN&amp;attr=rat_count&amp;nodo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filmaffinity.com/es/moviegenre.php?genre=AN&amp;attr=rat_count&amp;nodoc" TargetMode="External"/><Relationship Id="rId2" Type="http://schemas.openxmlformats.org/officeDocument/2006/relationships/hyperlink" Target="http://www.filmaffinity.com/es/search.php?stype=director&amp;sn&amp;stext=Josep+Pozo" TargetMode="External"/><Relationship Id="rId1" Type="http://schemas.openxmlformats.org/officeDocument/2006/relationships/slideLayout" Target="../slideLayouts/slideLayout2.xml"/><Relationship Id="rId6" Type="http://schemas.openxmlformats.org/officeDocument/2006/relationships/hyperlink" Target="http://www.donkeyxote.com/" TargetMode="External"/><Relationship Id="rId5" Type="http://schemas.openxmlformats.org/officeDocument/2006/relationships/hyperlink" Target="http://www.filmaffinity.com/es/moviegenre.php?genre=INF&amp;attr=rat_count&amp;nodoc" TargetMode="External"/><Relationship Id="rId4" Type="http://schemas.openxmlformats.org/officeDocument/2006/relationships/hyperlink" Target="http://www.filmaffinity.com/es/moviegenre.php?genre=AV&amp;attr=rat_count&amp;nodoc"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nikse.dk/subtitleedit" TargetMode="External"/><Relationship Id="rId2" Type="http://schemas.openxmlformats.org/officeDocument/2006/relationships/hyperlink" Target="http://www.iberica.cz/"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filmaffinity.com/es/moviegenre.php?genre=CO&amp;attr=rat_count&amp;nodoc" TargetMode="External"/><Relationship Id="rId7" Type="http://schemas.openxmlformats.org/officeDocument/2006/relationships/hyperlink" Target="http://es.eonefilms.com/films/las-ovejas-no-pierden-el-tren" TargetMode="External"/><Relationship Id="rId2" Type="http://schemas.openxmlformats.org/officeDocument/2006/relationships/hyperlink" Target="https://www.filmaffinity.com/es/search.php?stype=director&amp;sn&amp;stext=%C3%81lvaro+Fern%C3%A1ndez+Armero" TargetMode="External"/><Relationship Id="rId1" Type="http://schemas.openxmlformats.org/officeDocument/2006/relationships/slideLayout" Target="../slideLayouts/slideLayout2.xml"/><Relationship Id="rId6" Type="http://schemas.openxmlformats.org/officeDocument/2006/relationships/hyperlink" Target="http://www.filmaffinity.com/es/movietopic.php?topic=848078&amp;attr=rat_count&amp;nodoc" TargetMode="External"/><Relationship Id="rId5" Type="http://schemas.openxmlformats.org/officeDocument/2006/relationships/hyperlink" Target="http://www.filmaffinity.com/es/moviegenre.php?genre=DR&amp;attr=rat_count&amp;nodoc" TargetMode="External"/><Relationship Id="rId4" Type="http://schemas.openxmlformats.org/officeDocument/2006/relationships/hyperlink" Target="http://www.filmaffinity.com/es/moviegenre.php?genre=RO&amp;attr=rat_count&amp;nod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filmaffinity.com/es/moviegenre.php?genre=AV&amp;attr=rat_count&amp;nodoc" TargetMode="External"/><Relationship Id="rId7" Type="http://schemas.openxmlformats.org/officeDocument/2006/relationships/hyperlink" Target="http://www.filmaffinity.com/es/movietopic.php?topic=307350&amp;attr=rat_count&amp;nodoc" TargetMode="External"/><Relationship Id="rId2" Type="http://schemas.openxmlformats.org/officeDocument/2006/relationships/hyperlink" Target="http://www.filmaffinity.com/es/search.php?stype=director&amp;sn&amp;stext=Fran+Ara%C3%BAjo" TargetMode="External"/><Relationship Id="rId1" Type="http://schemas.openxmlformats.org/officeDocument/2006/relationships/slideLayout" Target="../slideLayouts/slideLayout2.xml"/><Relationship Id="rId6" Type="http://schemas.openxmlformats.org/officeDocument/2006/relationships/hyperlink" Target="http://www.filmaffinity.com/es/movietopic.php?topic=685880&amp;attr=rat_count&amp;nodoc" TargetMode="External"/><Relationship Id="rId5" Type="http://schemas.openxmlformats.org/officeDocument/2006/relationships/hyperlink" Target="http://www.filmaffinity.com/es/movietopic.php?topic=345640&amp;attr=rat_count&amp;nodoc" TargetMode="External"/><Relationship Id="rId4" Type="http://schemas.openxmlformats.org/officeDocument/2006/relationships/hyperlink" Target="http://www.filmaffinity.com/es/moviegenre.php?genre=DR&amp;attr=rat_count&amp;nodoc"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filmaffinity.com/es/moviegenre.php?genre=DO&amp;attr=rat_count&amp;nodoc" TargetMode="External"/><Relationship Id="rId2" Type="http://schemas.openxmlformats.org/officeDocument/2006/relationships/hyperlink" Target="http://www.filmaffinity.com/es/search.php?stype=director&amp;sn&amp;stext=Chus+Guti%C3%A9rrez" TargetMode="External"/><Relationship Id="rId1" Type="http://schemas.openxmlformats.org/officeDocument/2006/relationships/slideLayout" Target="../slideLayouts/slideLayout2.xml"/><Relationship Id="rId5" Type="http://schemas.openxmlformats.org/officeDocument/2006/relationships/hyperlink" Target="http://www.filmaffinity.com/es/movietopic.php?topic=109804&amp;attr=rat_count&amp;nodoc" TargetMode="External"/><Relationship Id="rId4" Type="http://schemas.openxmlformats.org/officeDocument/2006/relationships/hyperlink" Target="http://www.filmaffinity.com/es/movietopic.php?topic=449883&amp;attr=rat_count&amp;nodoc"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filmaffinity.com/es/moviegenre.php?genre=DR&amp;attr=rat_count&amp;nodoc" TargetMode="External"/><Relationship Id="rId2" Type="http://schemas.openxmlformats.org/officeDocument/2006/relationships/hyperlink" Target="http://www.filmaffinity.com/es/search.php?stype=director&amp;sn&amp;stext=Alberto+Gorritibere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Titulkování pro festival </a:t>
            </a:r>
            <a:br>
              <a:rPr lang="cs-CZ" dirty="0" smtClean="0"/>
            </a:br>
            <a:r>
              <a:rPr lang="cs-CZ" dirty="0" smtClean="0"/>
              <a:t>IBERICA 2016</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8632858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Todos</a:t>
            </a:r>
            <a:r>
              <a:rPr lang="cs-CZ" dirty="0" smtClean="0"/>
              <a:t> </a:t>
            </a:r>
            <a:r>
              <a:rPr lang="cs-CZ" dirty="0" err="1" smtClean="0"/>
              <a:t>están</a:t>
            </a:r>
            <a:r>
              <a:rPr lang="cs-CZ" dirty="0" smtClean="0"/>
              <a:t> </a:t>
            </a:r>
            <a:r>
              <a:rPr lang="cs-CZ" dirty="0" err="1" smtClean="0"/>
              <a:t>muertos</a:t>
            </a:r>
            <a:r>
              <a:rPr lang="cs-CZ" dirty="0" smtClean="0"/>
              <a:t> </a:t>
            </a:r>
            <a:endParaRPr lang="cs-CZ" dirty="0"/>
          </a:p>
        </p:txBody>
      </p:sp>
      <p:sp>
        <p:nvSpPr>
          <p:cNvPr id="3" name="Zástupný symbol pro obsah 2"/>
          <p:cNvSpPr>
            <a:spLocks noGrp="1"/>
          </p:cNvSpPr>
          <p:nvPr>
            <p:ph idx="1"/>
          </p:nvPr>
        </p:nvSpPr>
        <p:spPr/>
        <p:txBody>
          <a:bodyPr>
            <a:normAutofit fontScale="62500" lnSpcReduction="20000"/>
          </a:bodyPr>
          <a:lstStyle/>
          <a:p>
            <a:pPr algn="just"/>
            <a:r>
              <a:rPr lang="cs-CZ" dirty="0" err="1" smtClean="0">
                <a:latin typeface="Times New Roman" panose="02020603050405020304" pitchFamily="18" charset="0"/>
                <a:cs typeface="Times New Roman" panose="02020603050405020304" pitchFamily="18" charset="0"/>
              </a:rPr>
              <a:t>Año</a:t>
            </a:r>
            <a:r>
              <a:rPr lang="cs-CZ" dirty="0" smtClean="0">
                <a:latin typeface="Times New Roman" panose="02020603050405020304" pitchFamily="18" charset="0"/>
                <a:cs typeface="Times New Roman" panose="02020603050405020304" pitchFamily="18" charset="0"/>
              </a:rPr>
              <a:t> 2014 </a:t>
            </a:r>
            <a:r>
              <a:rPr lang="cs-CZ" dirty="0" err="1" smtClean="0">
                <a:latin typeface="Times New Roman" panose="02020603050405020304" pitchFamily="18" charset="0"/>
                <a:cs typeface="Times New Roman" panose="02020603050405020304" pitchFamily="18" charset="0"/>
              </a:rPr>
              <a:t>Duración</a:t>
            </a:r>
            <a:r>
              <a:rPr lang="cs-CZ" dirty="0" smtClean="0">
                <a:latin typeface="Times New Roman" panose="02020603050405020304" pitchFamily="18" charset="0"/>
                <a:cs typeface="Times New Roman" panose="02020603050405020304" pitchFamily="18" charset="0"/>
              </a:rPr>
              <a:t> 88 min  </a:t>
            </a:r>
            <a:r>
              <a:rPr lang="cs-CZ" dirty="0" err="1" smtClean="0">
                <a:latin typeface="Times New Roman" panose="02020603050405020304" pitchFamily="18" charset="0"/>
                <a:cs typeface="Times New Roman" panose="02020603050405020304" pitchFamily="18" charset="0"/>
              </a:rPr>
              <a:t>País</a:t>
            </a:r>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España</a:t>
            </a:r>
            <a:endParaRPr lang="cs-CZ" dirty="0">
              <a:latin typeface="Times New Roman" panose="02020603050405020304" pitchFamily="18" charset="0"/>
              <a:cs typeface="Times New Roman" panose="02020603050405020304" pitchFamily="18" charset="0"/>
            </a:endParaRPr>
          </a:p>
          <a:p>
            <a:pPr algn="just"/>
            <a:r>
              <a:rPr lang="cs-CZ" dirty="0" err="1" smtClean="0">
                <a:latin typeface="Times New Roman" panose="02020603050405020304" pitchFamily="18" charset="0"/>
                <a:cs typeface="Times New Roman" panose="02020603050405020304" pitchFamily="18" charset="0"/>
              </a:rPr>
              <a:t>Director</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hlinkClick r:id="rId2"/>
              </a:rPr>
              <a:t>Beatriz</a:t>
            </a:r>
            <a:r>
              <a:rPr lang="cs-CZ" dirty="0" smtClean="0">
                <a:latin typeface="Times New Roman" panose="02020603050405020304" pitchFamily="18" charset="0"/>
                <a:cs typeface="Times New Roman" panose="02020603050405020304" pitchFamily="18" charset="0"/>
                <a:hlinkClick r:id="rId2"/>
              </a:rPr>
              <a:t> </a:t>
            </a:r>
            <a:r>
              <a:rPr lang="cs-CZ" dirty="0" err="1">
                <a:latin typeface="Times New Roman" panose="02020603050405020304" pitchFamily="18" charset="0"/>
                <a:cs typeface="Times New Roman" panose="02020603050405020304" pitchFamily="18" charset="0"/>
                <a:hlinkClick r:id="rId2"/>
              </a:rPr>
              <a:t>Sanchís</a:t>
            </a:r>
            <a:r>
              <a:rPr lang="cs-CZ" dirty="0">
                <a:latin typeface="Times New Roman" panose="02020603050405020304" pitchFamily="18" charset="0"/>
                <a:cs typeface="Times New Roman" panose="02020603050405020304" pitchFamily="18" charset="0"/>
              </a:rPr>
              <a:t> </a:t>
            </a:r>
          </a:p>
          <a:p>
            <a:pPr algn="just"/>
            <a:r>
              <a:rPr lang="cs-CZ" dirty="0" err="1" smtClean="0">
                <a:latin typeface="Times New Roman" panose="02020603050405020304" pitchFamily="18" charset="0"/>
                <a:cs typeface="Times New Roman" panose="02020603050405020304" pitchFamily="18" charset="0"/>
              </a:rPr>
              <a:t>Productora:Coproducción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España-México-Alemania</a:t>
            </a:r>
            <a:endParaRPr lang="cs-CZ" dirty="0" smtClean="0">
              <a:latin typeface="Times New Roman" panose="02020603050405020304" pitchFamily="18" charset="0"/>
              <a:cs typeface="Times New Roman" panose="02020603050405020304" pitchFamily="18" charset="0"/>
            </a:endParaRPr>
          </a:p>
          <a:p>
            <a:pPr algn="just"/>
            <a:r>
              <a:rPr lang="cs-CZ" dirty="0" err="1" smtClean="0">
                <a:latin typeface="Times New Roman" panose="02020603050405020304" pitchFamily="18" charset="0"/>
                <a:cs typeface="Times New Roman" panose="02020603050405020304" pitchFamily="18" charset="0"/>
              </a:rPr>
              <a:t>Género</a:t>
            </a:r>
            <a:r>
              <a:rPr lang="cs-CZ"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hlinkClick r:id="rId3"/>
              </a:rPr>
              <a:t>Drama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hlinkClick r:id="rId4"/>
              </a:rPr>
              <a:t>Fantástico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hlinkClick r:id="rId5"/>
              </a:rPr>
              <a:t>Comedia</a:t>
            </a:r>
            <a:r>
              <a:rPr lang="cs-CZ" dirty="0">
                <a:latin typeface="Times New Roman" panose="02020603050405020304" pitchFamily="18" charset="0"/>
                <a:cs typeface="Times New Roman" panose="02020603050405020304" pitchFamily="18" charset="0"/>
              </a:rPr>
              <a:t> | </a:t>
            </a:r>
            <a:r>
              <a:rPr lang="cs-CZ" dirty="0" err="1">
                <a:latin typeface="Times New Roman" panose="02020603050405020304" pitchFamily="18" charset="0"/>
                <a:cs typeface="Times New Roman" panose="02020603050405020304" pitchFamily="18" charset="0"/>
                <a:hlinkClick r:id="rId6"/>
              </a:rPr>
              <a:t>Fantasmas</a:t>
            </a:r>
            <a:r>
              <a:rPr lang="cs-CZ" dirty="0">
                <a:latin typeface="Times New Roman" panose="02020603050405020304" pitchFamily="18" charset="0"/>
                <a:cs typeface="Times New Roman" panose="02020603050405020304" pitchFamily="18" charset="0"/>
              </a:rPr>
              <a:t> </a:t>
            </a:r>
          </a:p>
          <a:p>
            <a:pPr algn="just"/>
            <a:r>
              <a:rPr lang="cs-CZ" dirty="0">
                <a:latin typeface="Times New Roman" panose="02020603050405020304" pitchFamily="18" charset="0"/>
                <a:cs typeface="Times New Roman" panose="02020603050405020304" pitchFamily="18" charset="0"/>
              </a:rPr>
              <a:t>Web </a:t>
            </a:r>
            <a:r>
              <a:rPr lang="cs-CZ" dirty="0" err="1" smtClean="0">
                <a:latin typeface="Times New Roman" panose="02020603050405020304" pitchFamily="18" charset="0"/>
                <a:cs typeface="Times New Roman" panose="02020603050405020304" pitchFamily="18" charset="0"/>
              </a:rPr>
              <a:t>oficial</a:t>
            </a:r>
            <a:r>
              <a:rPr lang="cs-CZ"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hlinkClick r:id="rId7"/>
              </a:rPr>
              <a:t>http</a:t>
            </a:r>
            <a:r>
              <a:rPr lang="cs-CZ" dirty="0">
                <a:latin typeface="Times New Roman" panose="02020603050405020304" pitchFamily="18" charset="0"/>
                <a:cs typeface="Times New Roman" panose="02020603050405020304" pitchFamily="18" charset="0"/>
                <a:hlinkClick r:id="rId7"/>
              </a:rPr>
              <a:t>://www.avalon.me/distribucion/catalogo/todos-estan-muertos</a:t>
            </a:r>
            <a:endParaRPr lang="cs-CZ" dirty="0">
              <a:latin typeface="Times New Roman" panose="02020603050405020304" pitchFamily="18" charset="0"/>
              <a:cs typeface="Times New Roman" panose="02020603050405020304" pitchFamily="18" charset="0"/>
            </a:endParaRPr>
          </a:p>
          <a:p>
            <a:pPr algn="just"/>
            <a:r>
              <a:rPr lang="cs-CZ" dirty="0" err="1">
                <a:latin typeface="Times New Roman" panose="02020603050405020304" pitchFamily="18" charset="0"/>
                <a:cs typeface="Times New Roman" panose="02020603050405020304" pitchFamily="18" charset="0"/>
              </a:rPr>
              <a:t>Sinopsis</a:t>
            </a:r>
            <a:endParaRPr lang="cs-CZ" dirty="0">
              <a:latin typeface="Times New Roman" panose="02020603050405020304" pitchFamily="18" charset="0"/>
              <a:cs typeface="Times New Roman" panose="02020603050405020304" pitchFamily="18" charset="0"/>
            </a:endParaRPr>
          </a:p>
          <a:p>
            <a:pPr marL="0" indent="0" algn="just">
              <a:buNone/>
            </a:pPr>
            <a:r>
              <a:rPr lang="cs-CZ" dirty="0">
                <a:latin typeface="Times New Roman" panose="02020603050405020304" pitchFamily="18" charset="0"/>
                <a:cs typeface="Times New Roman" panose="02020603050405020304" pitchFamily="18" charset="0"/>
              </a:rPr>
              <a:t>Lupe (Elena </a:t>
            </a:r>
            <a:r>
              <a:rPr lang="cs-CZ" dirty="0" err="1">
                <a:latin typeface="Times New Roman" panose="02020603050405020304" pitchFamily="18" charset="0"/>
                <a:cs typeface="Times New Roman" panose="02020603050405020304" pitchFamily="18" charset="0"/>
              </a:rPr>
              <a:t>Anaya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vive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encerrada</a:t>
            </a:r>
            <a:r>
              <a:rPr lang="cs-CZ" dirty="0">
                <a:latin typeface="Times New Roman" panose="02020603050405020304" pitchFamily="18" charset="0"/>
                <a:cs typeface="Times New Roman" panose="02020603050405020304" pitchFamily="18" charset="0"/>
              </a:rPr>
              <a:t> en </a:t>
            </a:r>
            <a:r>
              <a:rPr lang="cs-CZ" dirty="0" err="1">
                <a:latin typeface="Times New Roman" panose="02020603050405020304" pitchFamily="18" charset="0"/>
                <a:cs typeface="Times New Roman" panose="02020603050405020304" pitchFamily="18" charset="0"/>
              </a:rPr>
              <a:t>su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casa</a:t>
            </a:r>
            <a:r>
              <a:rPr lang="cs-CZ" dirty="0">
                <a:latin typeface="Times New Roman" panose="02020603050405020304" pitchFamily="18" charset="0"/>
                <a:cs typeface="Times New Roman" panose="02020603050405020304" pitchFamily="18" charset="0"/>
              </a:rPr>
              <a:t>, presa de una </a:t>
            </a:r>
            <a:r>
              <a:rPr lang="cs-CZ" dirty="0" err="1">
                <a:latin typeface="Times New Roman" panose="02020603050405020304" pitchFamily="18" charset="0"/>
                <a:cs typeface="Times New Roman" panose="02020603050405020304" pitchFamily="18" charset="0"/>
              </a:rPr>
              <a:t>brutal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agorafobia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Viéndola</a:t>
            </a:r>
            <a:r>
              <a:rPr lang="cs-CZ" dirty="0">
                <a:latin typeface="Times New Roman" panose="02020603050405020304" pitchFamily="18" charset="0"/>
                <a:cs typeface="Times New Roman" panose="02020603050405020304" pitchFamily="18" charset="0"/>
              </a:rPr>
              <a:t> en </a:t>
            </a:r>
            <a:r>
              <a:rPr lang="cs-CZ" dirty="0" err="1">
                <a:latin typeface="Times New Roman" panose="02020603050405020304" pitchFamily="18" charset="0"/>
                <a:cs typeface="Times New Roman" panose="02020603050405020304" pitchFamily="18" charset="0"/>
              </a:rPr>
              <a:t>bata</a:t>
            </a:r>
            <a:r>
              <a:rPr lang="cs-CZ" dirty="0">
                <a:latin typeface="Times New Roman" panose="02020603050405020304" pitchFamily="18" charset="0"/>
                <a:cs typeface="Times New Roman" panose="02020603050405020304" pitchFamily="18" charset="0"/>
              </a:rPr>
              <a:t> y </a:t>
            </a:r>
            <a:r>
              <a:rPr lang="cs-CZ" dirty="0" err="1">
                <a:latin typeface="Times New Roman" panose="02020603050405020304" pitchFamily="18" charset="0"/>
                <a:cs typeface="Times New Roman" panose="02020603050405020304" pitchFamily="18" charset="0"/>
              </a:rPr>
              <a:t>zapatillas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dependiendo</a:t>
            </a:r>
            <a:r>
              <a:rPr lang="cs-CZ" dirty="0">
                <a:latin typeface="Times New Roman" panose="02020603050405020304" pitchFamily="18" charset="0"/>
                <a:cs typeface="Times New Roman" panose="02020603050405020304" pitchFamily="18" charset="0"/>
              </a:rPr>
              <a:t> para </a:t>
            </a:r>
            <a:r>
              <a:rPr lang="cs-CZ" dirty="0" err="1">
                <a:latin typeface="Times New Roman" panose="02020603050405020304" pitchFamily="18" charset="0"/>
                <a:cs typeface="Times New Roman" panose="02020603050405020304" pitchFamily="18" charset="0"/>
              </a:rPr>
              <a:t>todo</a:t>
            </a:r>
            <a:r>
              <a:rPr lang="cs-CZ" dirty="0">
                <a:latin typeface="Times New Roman" panose="02020603050405020304" pitchFamily="18" charset="0"/>
                <a:cs typeface="Times New Roman" panose="02020603050405020304" pitchFamily="18" charset="0"/>
              </a:rPr>
              <a:t> de </a:t>
            </a:r>
            <a:r>
              <a:rPr lang="cs-CZ" dirty="0" err="1">
                <a:latin typeface="Times New Roman" panose="02020603050405020304" pitchFamily="18" charset="0"/>
                <a:cs typeface="Times New Roman" panose="02020603050405020304" pitchFamily="18" charset="0"/>
              </a:rPr>
              <a:t>su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madre</a:t>
            </a:r>
            <a:r>
              <a:rPr lang="cs-CZ" dirty="0">
                <a:latin typeface="Times New Roman" panose="02020603050405020304" pitchFamily="18" charset="0"/>
                <a:cs typeface="Times New Roman" panose="02020603050405020304" pitchFamily="18" charset="0"/>
              </a:rPr>
              <a:t> y con </a:t>
            </a:r>
            <a:r>
              <a:rPr lang="cs-CZ" dirty="0" err="1">
                <a:latin typeface="Times New Roman" panose="02020603050405020304" pitchFamily="18" charset="0"/>
                <a:cs typeface="Times New Roman" panose="02020603050405020304" pitchFamily="18" charset="0"/>
              </a:rPr>
              <a:t>un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hijo</a:t>
            </a:r>
            <a:r>
              <a:rPr lang="cs-CZ" dirty="0">
                <a:latin typeface="Times New Roman" panose="02020603050405020304" pitchFamily="18" charset="0"/>
                <a:cs typeface="Times New Roman" panose="02020603050405020304" pitchFamily="18" charset="0"/>
              </a:rPr>
              <a:t> adolescente </a:t>
            </a:r>
            <a:r>
              <a:rPr lang="cs-CZ" dirty="0" err="1">
                <a:latin typeface="Times New Roman" panose="02020603050405020304" pitchFamily="18" charset="0"/>
                <a:cs typeface="Times New Roman" panose="02020603050405020304" pitchFamily="18" charset="0"/>
              </a:rPr>
              <a:t>que</a:t>
            </a:r>
            <a:r>
              <a:rPr lang="cs-CZ" dirty="0">
                <a:latin typeface="Times New Roman" panose="02020603050405020304" pitchFamily="18" charset="0"/>
                <a:cs typeface="Times New Roman" panose="02020603050405020304" pitchFamily="18" charset="0"/>
              </a:rPr>
              <a:t> la </a:t>
            </a:r>
            <a:r>
              <a:rPr lang="cs-CZ" dirty="0" err="1">
                <a:latin typeface="Times New Roman" panose="02020603050405020304" pitchFamily="18" charset="0"/>
                <a:cs typeface="Times New Roman" panose="02020603050405020304" pitchFamily="18" charset="0"/>
              </a:rPr>
              <a:t>detesta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nadie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diría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que</a:t>
            </a:r>
            <a:r>
              <a:rPr lang="cs-CZ" dirty="0">
                <a:latin typeface="Times New Roman" panose="02020603050405020304" pitchFamily="18" charset="0"/>
                <a:cs typeface="Times New Roman" panose="02020603050405020304" pitchFamily="18" charset="0"/>
              </a:rPr>
              <a:t> en los 80 </a:t>
            </a:r>
            <a:r>
              <a:rPr lang="cs-CZ" dirty="0" err="1">
                <a:latin typeface="Times New Roman" panose="02020603050405020304" pitchFamily="18" charset="0"/>
                <a:cs typeface="Times New Roman" panose="02020603050405020304" pitchFamily="18" charset="0"/>
              </a:rPr>
              <a:t>fue</a:t>
            </a:r>
            <a:r>
              <a:rPr lang="cs-CZ" dirty="0">
                <a:latin typeface="Times New Roman" panose="02020603050405020304" pitchFamily="18" charset="0"/>
                <a:cs typeface="Times New Roman" panose="02020603050405020304" pitchFamily="18" charset="0"/>
              </a:rPr>
              <a:t> una </a:t>
            </a:r>
            <a:r>
              <a:rPr lang="cs-CZ" dirty="0" err="1">
                <a:latin typeface="Times New Roman" panose="02020603050405020304" pitchFamily="18" charset="0"/>
                <a:cs typeface="Times New Roman" panose="02020603050405020304" pitchFamily="18" charset="0"/>
              </a:rPr>
              <a:t>estrella</a:t>
            </a:r>
            <a:r>
              <a:rPr lang="cs-CZ" dirty="0">
                <a:latin typeface="Times New Roman" panose="02020603050405020304" pitchFamily="18" charset="0"/>
                <a:cs typeface="Times New Roman" panose="02020603050405020304" pitchFamily="18" charset="0"/>
              </a:rPr>
              <a:t> de rock. </a:t>
            </a:r>
            <a:r>
              <a:rPr lang="cs-CZ" dirty="0" err="1">
                <a:latin typeface="Times New Roman" panose="02020603050405020304" pitchFamily="18" charset="0"/>
                <a:cs typeface="Times New Roman" panose="02020603050405020304" pitchFamily="18" charset="0"/>
              </a:rPr>
              <a:t>Su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madre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cansada</a:t>
            </a:r>
            <a:r>
              <a:rPr lang="cs-CZ" dirty="0">
                <a:latin typeface="Times New Roman" panose="02020603050405020304" pitchFamily="18" charset="0"/>
                <a:cs typeface="Times New Roman" panose="02020603050405020304" pitchFamily="18" charset="0"/>
              </a:rPr>
              <a:t> de ver a </a:t>
            </a:r>
            <a:r>
              <a:rPr lang="cs-CZ" dirty="0" err="1">
                <a:latin typeface="Times New Roman" panose="02020603050405020304" pitchFamily="18" charset="0"/>
                <a:cs typeface="Times New Roman" panose="02020603050405020304" pitchFamily="18" charset="0"/>
              </a:rPr>
              <a:t>su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hija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convertida</a:t>
            </a:r>
            <a:r>
              <a:rPr lang="cs-CZ" dirty="0">
                <a:latin typeface="Times New Roman" panose="02020603050405020304" pitchFamily="18" charset="0"/>
                <a:cs typeface="Times New Roman" panose="02020603050405020304" pitchFamily="18" charset="0"/>
              </a:rPr>
              <a:t> en una persona </a:t>
            </a:r>
            <a:r>
              <a:rPr lang="cs-CZ" dirty="0" err="1">
                <a:latin typeface="Times New Roman" panose="02020603050405020304" pitchFamily="18" charset="0"/>
                <a:cs typeface="Times New Roman" panose="02020603050405020304" pitchFamily="18" charset="0"/>
              </a:rPr>
              <a:t>egoísta</a:t>
            </a:r>
            <a:r>
              <a:rPr lang="cs-CZ" dirty="0">
                <a:latin typeface="Times New Roman" panose="02020603050405020304" pitchFamily="18" charset="0"/>
                <a:cs typeface="Times New Roman" panose="02020603050405020304" pitchFamily="18" charset="0"/>
              </a:rPr>
              <a:t> y </a:t>
            </a:r>
            <a:r>
              <a:rPr lang="cs-CZ" dirty="0" err="1">
                <a:latin typeface="Times New Roman" panose="02020603050405020304" pitchFamily="18" charset="0"/>
                <a:cs typeface="Times New Roman" panose="02020603050405020304" pitchFamily="18" charset="0"/>
              </a:rPr>
              <a:t>conflictiva</a:t>
            </a:r>
            <a:r>
              <a:rPr lang="cs-CZ" dirty="0">
                <a:latin typeface="Times New Roman" panose="02020603050405020304" pitchFamily="18" charset="0"/>
                <a:cs typeface="Times New Roman" panose="02020603050405020304" pitchFamily="18" charset="0"/>
              </a:rPr>
              <a:t>, la </a:t>
            </a:r>
            <a:r>
              <a:rPr lang="cs-CZ" dirty="0" err="1">
                <a:latin typeface="Times New Roman" panose="02020603050405020304" pitchFamily="18" charset="0"/>
                <a:cs typeface="Times New Roman" panose="02020603050405020304" pitchFamily="18" charset="0"/>
              </a:rPr>
              <a:t>Noche</a:t>
            </a:r>
            <a:r>
              <a:rPr lang="cs-CZ" dirty="0">
                <a:latin typeface="Times New Roman" panose="02020603050405020304" pitchFamily="18" charset="0"/>
                <a:cs typeface="Times New Roman" panose="02020603050405020304" pitchFamily="18" charset="0"/>
              </a:rPr>
              <a:t> de los </a:t>
            </a:r>
            <a:r>
              <a:rPr lang="cs-CZ" dirty="0" err="1">
                <a:latin typeface="Times New Roman" panose="02020603050405020304" pitchFamily="18" charset="0"/>
                <a:cs typeface="Times New Roman" panose="02020603050405020304" pitchFamily="18" charset="0"/>
              </a:rPr>
              <a:t>Muertos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decide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hablar</a:t>
            </a:r>
            <a:r>
              <a:rPr lang="cs-CZ" dirty="0">
                <a:latin typeface="Times New Roman" panose="02020603050405020304" pitchFamily="18" charset="0"/>
                <a:cs typeface="Times New Roman" panose="02020603050405020304" pitchFamily="18" charset="0"/>
              </a:rPr>
              <a:t> con </a:t>
            </a:r>
            <a:r>
              <a:rPr lang="cs-CZ" dirty="0" err="1">
                <a:latin typeface="Times New Roman" panose="02020603050405020304" pitchFamily="18" charset="0"/>
                <a:cs typeface="Times New Roman" panose="02020603050405020304" pitchFamily="18" charset="0"/>
              </a:rPr>
              <a:t>su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hijo</a:t>
            </a:r>
            <a:r>
              <a:rPr lang="cs-CZ" dirty="0">
                <a:latin typeface="Times New Roman" panose="02020603050405020304" pitchFamily="18" charset="0"/>
                <a:cs typeface="Times New Roman" panose="02020603050405020304" pitchFamily="18" charset="0"/>
              </a:rPr>
              <a:t> Diego. </a:t>
            </a:r>
            <a:r>
              <a:rPr lang="cs-CZ" dirty="0" err="1">
                <a:latin typeface="Times New Roman" panose="02020603050405020304" pitchFamily="18" charset="0"/>
                <a:cs typeface="Times New Roman" panose="02020603050405020304" pitchFamily="18" charset="0"/>
              </a:rPr>
              <a:t>Este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vuelve</a:t>
            </a:r>
            <a:r>
              <a:rPr lang="cs-CZ" dirty="0">
                <a:latin typeface="Times New Roman" panose="02020603050405020304" pitchFamily="18" charset="0"/>
                <a:cs typeface="Times New Roman" panose="02020603050405020304" pitchFamily="18" charset="0"/>
              </a:rPr>
              <a:t> a la </a:t>
            </a:r>
            <a:r>
              <a:rPr lang="cs-CZ" dirty="0" err="1">
                <a:latin typeface="Times New Roman" panose="02020603050405020304" pitchFamily="18" charset="0"/>
                <a:cs typeface="Times New Roman" panose="02020603050405020304" pitchFamily="18" charset="0"/>
              </a:rPr>
              <a:t>casa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familiar</a:t>
            </a:r>
            <a:r>
              <a:rPr lang="cs-CZ" dirty="0">
                <a:latin typeface="Times New Roman" panose="02020603050405020304" pitchFamily="18" charset="0"/>
                <a:cs typeface="Times New Roman" panose="02020603050405020304" pitchFamily="18" charset="0"/>
              </a:rPr>
              <a:t> con el </a:t>
            </a:r>
            <a:r>
              <a:rPr lang="cs-CZ" dirty="0" err="1">
                <a:latin typeface="Times New Roman" panose="02020603050405020304" pitchFamily="18" charset="0"/>
                <a:cs typeface="Times New Roman" panose="02020603050405020304" pitchFamily="18" charset="0"/>
              </a:rPr>
              <a:t>aspecto</a:t>
            </a:r>
            <a:r>
              <a:rPr lang="cs-CZ" dirty="0">
                <a:latin typeface="Times New Roman" panose="02020603050405020304" pitchFamily="18" charset="0"/>
                <a:cs typeface="Times New Roman" panose="02020603050405020304" pitchFamily="18" charset="0"/>
              </a:rPr>
              <a:t> de </a:t>
            </a:r>
            <a:r>
              <a:rPr lang="cs-CZ" dirty="0" err="1">
                <a:latin typeface="Times New Roman" panose="02020603050405020304" pitchFamily="18" charset="0"/>
                <a:cs typeface="Times New Roman" panose="02020603050405020304" pitchFamily="18" charset="0"/>
              </a:rPr>
              <a:t>siempre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chaval</a:t>
            </a:r>
            <a:r>
              <a:rPr lang="cs-CZ" dirty="0">
                <a:latin typeface="Times New Roman" panose="02020603050405020304" pitchFamily="18" charset="0"/>
                <a:cs typeface="Times New Roman" panose="02020603050405020304" pitchFamily="18" charset="0"/>
              </a:rPr>
              <a:t> de </a:t>
            </a:r>
            <a:r>
              <a:rPr lang="cs-CZ" dirty="0" err="1">
                <a:latin typeface="Times New Roman" panose="02020603050405020304" pitchFamily="18" charset="0"/>
                <a:cs typeface="Times New Roman" panose="02020603050405020304" pitchFamily="18" charset="0"/>
              </a:rPr>
              <a:t>veintipocos</a:t>
            </a:r>
            <a:r>
              <a:rPr lang="cs-CZ" dirty="0">
                <a:latin typeface="Times New Roman" panose="02020603050405020304" pitchFamily="18" charset="0"/>
                <a:cs typeface="Times New Roman" panose="02020603050405020304" pitchFamily="18" charset="0"/>
              </a:rPr>
              <a:t> de </a:t>
            </a:r>
            <a:r>
              <a:rPr lang="cs-CZ" dirty="0" err="1">
                <a:latin typeface="Times New Roman" panose="02020603050405020304" pitchFamily="18" charset="0"/>
                <a:cs typeface="Times New Roman" panose="02020603050405020304" pitchFamily="18" charset="0"/>
              </a:rPr>
              <a:t>mirada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ausente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que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hace</a:t>
            </a:r>
            <a:r>
              <a:rPr lang="cs-CZ" dirty="0">
                <a:latin typeface="Times New Roman" panose="02020603050405020304" pitchFamily="18" charset="0"/>
                <a:cs typeface="Times New Roman" panose="02020603050405020304" pitchFamily="18" charset="0"/>
              </a:rPr>
              <a:t> la </a:t>
            </a:r>
            <a:r>
              <a:rPr lang="cs-CZ" dirty="0" err="1">
                <a:latin typeface="Times New Roman" panose="02020603050405020304" pitchFamily="18" charset="0"/>
                <a:cs typeface="Times New Roman" panose="02020603050405020304" pitchFamily="18" charset="0"/>
              </a:rPr>
              <a:t>situación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muy</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especial</a:t>
            </a:r>
            <a:r>
              <a:rPr lang="cs-CZ" dirty="0">
                <a:latin typeface="Times New Roman" panose="02020603050405020304" pitchFamily="18" charset="0"/>
                <a:cs typeface="Times New Roman" panose="02020603050405020304" pitchFamily="18" charset="0"/>
              </a:rPr>
              <a:t> es </a:t>
            </a:r>
            <a:r>
              <a:rPr lang="cs-CZ" dirty="0" err="1">
                <a:latin typeface="Times New Roman" panose="02020603050405020304" pitchFamily="18" charset="0"/>
                <a:cs typeface="Times New Roman" panose="02020603050405020304" pitchFamily="18" charset="0"/>
              </a:rPr>
              <a:t>que</a:t>
            </a:r>
            <a:r>
              <a:rPr lang="cs-CZ" dirty="0">
                <a:latin typeface="Times New Roman" panose="02020603050405020304" pitchFamily="18" charset="0"/>
                <a:cs typeface="Times New Roman" panose="02020603050405020304" pitchFamily="18" charset="0"/>
              </a:rPr>
              <a:t> Diego </a:t>
            </a:r>
            <a:r>
              <a:rPr lang="cs-CZ" dirty="0" err="1">
                <a:latin typeface="Times New Roman" panose="02020603050405020304" pitchFamily="18" charset="0"/>
                <a:cs typeface="Times New Roman" panose="02020603050405020304" pitchFamily="18" charset="0"/>
              </a:rPr>
              <a:t>está</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muerto</a:t>
            </a:r>
            <a:r>
              <a:rPr lang="cs-CZ" dirty="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https://www.youtube.com/watch?v=sXPFiOM6GdQ</a:t>
            </a:r>
            <a:endParaRPr lang="cs-CZ"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129825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Donkey</a:t>
            </a:r>
            <a:r>
              <a:rPr lang="cs-CZ" dirty="0" smtClean="0"/>
              <a:t> </a:t>
            </a:r>
            <a:r>
              <a:rPr lang="cs-CZ" dirty="0" err="1" smtClean="0"/>
              <a:t>Xote</a:t>
            </a:r>
            <a:r>
              <a:rPr lang="cs-CZ" dirty="0" smtClean="0"/>
              <a:t> </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err="1" smtClean="0"/>
              <a:t>Año</a:t>
            </a:r>
            <a:r>
              <a:rPr lang="cs-CZ" dirty="0" smtClean="0"/>
              <a:t> 2007 </a:t>
            </a:r>
            <a:r>
              <a:rPr lang="cs-CZ" dirty="0" err="1" smtClean="0"/>
              <a:t>Duración</a:t>
            </a:r>
            <a:r>
              <a:rPr lang="cs-CZ" dirty="0" smtClean="0"/>
              <a:t> 86 min. </a:t>
            </a:r>
            <a:r>
              <a:rPr lang="cs-CZ" dirty="0" err="1" smtClean="0"/>
              <a:t>País</a:t>
            </a:r>
            <a:r>
              <a:rPr lang="cs-CZ" dirty="0" smtClean="0"/>
              <a:t> </a:t>
            </a:r>
            <a:r>
              <a:rPr lang="cs-CZ" dirty="0" err="1" smtClean="0"/>
              <a:t>España</a:t>
            </a:r>
            <a:endParaRPr lang="cs-CZ" dirty="0"/>
          </a:p>
          <a:p>
            <a:r>
              <a:rPr lang="cs-CZ" dirty="0" err="1" smtClean="0"/>
              <a:t>Director</a:t>
            </a:r>
            <a:r>
              <a:rPr lang="cs-CZ" dirty="0" smtClean="0"/>
              <a:t>: </a:t>
            </a:r>
            <a:r>
              <a:rPr lang="cs-CZ" dirty="0" err="1" smtClean="0">
                <a:hlinkClick r:id="rId2"/>
              </a:rPr>
              <a:t>Josep</a:t>
            </a:r>
            <a:r>
              <a:rPr lang="cs-CZ" dirty="0" smtClean="0">
                <a:hlinkClick r:id="rId2"/>
              </a:rPr>
              <a:t> </a:t>
            </a:r>
            <a:r>
              <a:rPr lang="cs-CZ" dirty="0" err="1">
                <a:hlinkClick r:id="rId2"/>
              </a:rPr>
              <a:t>Pozo</a:t>
            </a:r>
            <a:r>
              <a:rPr lang="cs-CZ" dirty="0"/>
              <a:t> </a:t>
            </a:r>
          </a:p>
          <a:p>
            <a:r>
              <a:rPr lang="cs-CZ" dirty="0" err="1" smtClean="0"/>
              <a:t>Productora</a:t>
            </a:r>
            <a:r>
              <a:rPr lang="cs-CZ" dirty="0" smtClean="0"/>
              <a:t>: </a:t>
            </a:r>
            <a:r>
              <a:rPr lang="cs-CZ" dirty="0" err="1" smtClean="0"/>
              <a:t>Filmax</a:t>
            </a:r>
            <a:r>
              <a:rPr lang="cs-CZ" dirty="0" smtClean="0"/>
              <a:t> </a:t>
            </a:r>
            <a:r>
              <a:rPr lang="cs-CZ" dirty="0" err="1"/>
              <a:t>Animation</a:t>
            </a:r>
            <a:r>
              <a:rPr lang="cs-CZ" dirty="0"/>
              <a:t> / </a:t>
            </a:r>
            <a:r>
              <a:rPr lang="cs-CZ" dirty="0" err="1"/>
              <a:t>Bren</a:t>
            </a:r>
            <a:r>
              <a:rPr lang="cs-CZ" dirty="0"/>
              <a:t> </a:t>
            </a:r>
            <a:r>
              <a:rPr lang="cs-CZ" dirty="0" err="1"/>
              <a:t>Entertainment</a:t>
            </a:r>
            <a:r>
              <a:rPr lang="cs-CZ" dirty="0"/>
              <a:t> / </a:t>
            </a:r>
            <a:r>
              <a:rPr lang="cs-CZ" dirty="0" err="1"/>
              <a:t>Lumiq</a:t>
            </a:r>
            <a:r>
              <a:rPr lang="cs-CZ" dirty="0"/>
              <a:t> </a:t>
            </a:r>
            <a:r>
              <a:rPr lang="cs-CZ" dirty="0" err="1"/>
              <a:t>Studios</a:t>
            </a:r>
            <a:endParaRPr lang="cs-CZ" dirty="0"/>
          </a:p>
          <a:p>
            <a:r>
              <a:rPr lang="cs-CZ" dirty="0" err="1" smtClean="0"/>
              <a:t>Género</a:t>
            </a:r>
            <a:r>
              <a:rPr lang="cs-CZ" dirty="0" smtClean="0"/>
              <a:t>:  </a:t>
            </a:r>
            <a:r>
              <a:rPr lang="cs-CZ" dirty="0" err="1" smtClean="0">
                <a:hlinkClick r:id="rId3"/>
              </a:rPr>
              <a:t>Animación</a:t>
            </a:r>
            <a:r>
              <a:rPr lang="cs-CZ" dirty="0"/>
              <a:t>. </a:t>
            </a:r>
            <a:r>
              <a:rPr lang="cs-CZ" dirty="0" err="1">
                <a:hlinkClick r:id="rId4"/>
              </a:rPr>
              <a:t>Aventuras</a:t>
            </a:r>
            <a:r>
              <a:rPr lang="cs-CZ" dirty="0"/>
              <a:t>. </a:t>
            </a:r>
            <a:r>
              <a:rPr lang="cs-CZ" dirty="0" err="1">
                <a:hlinkClick r:id="rId5"/>
              </a:rPr>
              <a:t>Infantil</a:t>
            </a:r>
            <a:r>
              <a:rPr lang="cs-CZ" dirty="0"/>
              <a:t> </a:t>
            </a:r>
          </a:p>
          <a:p>
            <a:r>
              <a:rPr lang="cs-CZ" dirty="0"/>
              <a:t>Web </a:t>
            </a:r>
            <a:r>
              <a:rPr lang="cs-CZ" dirty="0" err="1" smtClean="0"/>
              <a:t>oficial</a:t>
            </a:r>
            <a:r>
              <a:rPr lang="cs-CZ" dirty="0" smtClean="0"/>
              <a:t> </a:t>
            </a:r>
            <a:r>
              <a:rPr lang="cs-CZ" dirty="0" smtClean="0">
                <a:hlinkClick r:id="rId6"/>
              </a:rPr>
              <a:t>http</a:t>
            </a:r>
            <a:r>
              <a:rPr lang="cs-CZ" dirty="0">
                <a:hlinkClick r:id="rId6"/>
              </a:rPr>
              <a:t>://www.donkeyxote.com/</a:t>
            </a:r>
            <a:endParaRPr lang="cs-CZ" dirty="0"/>
          </a:p>
          <a:p>
            <a:r>
              <a:rPr lang="cs-CZ" dirty="0" err="1"/>
              <a:t>Sinopsis</a:t>
            </a:r>
            <a:endParaRPr lang="cs-CZ" dirty="0"/>
          </a:p>
          <a:p>
            <a:pPr marL="0" indent="0" algn="just">
              <a:buNone/>
            </a:pPr>
            <a:r>
              <a:rPr lang="cs-CZ" dirty="0"/>
              <a:t>El </a:t>
            </a:r>
            <a:r>
              <a:rPr lang="cs-CZ" dirty="0" err="1"/>
              <a:t>burro</a:t>
            </a:r>
            <a:r>
              <a:rPr lang="cs-CZ" dirty="0"/>
              <a:t>, </a:t>
            </a:r>
            <a:r>
              <a:rPr lang="cs-CZ" dirty="0" err="1"/>
              <a:t>Rucio</a:t>
            </a:r>
            <a:r>
              <a:rPr lang="cs-CZ" dirty="0"/>
              <a:t>, </a:t>
            </a:r>
            <a:r>
              <a:rPr lang="cs-CZ" dirty="0" err="1"/>
              <a:t>cuenta</a:t>
            </a:r>
            <a:r>
              <a:rPr lang="cs-CZ" dirty="0"/>
              <a:t> la "</a:t>
            </a:r>
            <a:r>
              <a:rPr lang="cs-CZ" dirty="0" err="1"/>
              <a:t>verdadera</a:t>
            </a:r>
            <a:r>
              <a:rPr lang="cs-CZ" dirty="0"/>
              <a:t>" </a:t>
            </a:r>
            <a:r>
              <a:rPr lang="cs-CZ" dirty="0" err="1"/>
              <a:t>historia</a:t>
            </a:r>
            <a:r>
              <a:rPr lang="cs-CZ" dirty="0"/>
              <a:t> de Don Quijote y </a:t>
            </a:r>
            <a:r>
              <a:rPr lang="cs-CZ" dirty="0" err="1"/>
              <a:t>defiende</a:t>
            </a:r>
            <a:r>
              <a:rPr lang="cs-CZ" dirty="0"/>
              <a:t> </a:t>
            </a:r>
            <a:r>
              <a:rPr lang="cs-CZ" dirty="0" err="1"/>
              <a:t>que</a:t>
            </a:r>
            <a:r>
              <a:rPr lang="cs-CZ" dirty="0"/>
              <a:t> no </a:t>
            </a:r>
            <a:r>
              <a:rPr lang="cs-CZ" dirty="0" err="1"/>
              <a:t>fue</a:t>
            </a:r>
            <a:r>
              <a:rPr lang="cs-CZ" dirty="0"/>
              <a:t> </a:t>
            </a:r>
            <a:r>
              <a:rPr lang="cs-CZ" dirty="0" err="1"/>
              <a:t>un</a:t>
            </a:r>
            <a:r>
              <a:rPr lang="cs-CZ" dirty="0"/>
              <a:t> loco, </a:t>
            </a:r>
            <a:r>
              <a:rPr lang="cs-CZ" dirty="0" err="1"/>
              <a:t>sino</a:t>
            </a:r>
            <a:r>
              <a:rPr lang="cs-CZ" dirty="0"/>
              <a:t> </a:t>
            </a:r>
            <a:r>
              <a:rPr lang="cs-CZ" dirty="0" err="1"/>
              <a:t>todo</a:t>
            </a:r>
            <a:r>
              <a:rPr lang="cs-CZ" dirty="0"/>
              <a:t> </a:t>
            </a:r>
            <a:r>
              <a:rPr lang="cs-CZ" dirty="0" err="1"/>
              <a:t>lo</a:t>
            </a:r>
            <a:r>
              <a:rPr lang="cs-CZ" dirty="0"/>
              <a:t> contrario: </a:t>
            </a:r>
            <a:r>
              <a:rPr lang="cs-CZ" dirty="0" err="1"/>
              <a:t>un</a:t>
            </a:r>
            <a:r>
              <a:rPr lang="cs-CZ" dirty="0"/>
              <a:t> </a:t>
            </a:r>
            <a:r>
              <a:rPr lang="cs-CZ" dirty="0" err="1"/>
              <a:t>hombre</a:t>
            </a:r>
            <a:r>
              <a:rPr lang="cs-CZ" dirty="0"/>
              <a:t> inteligente, </a:t>
            </a:r>
            <a:r>
              <a:rPr lang="cs-CZ" dirty="0" err="1"/>
              <a:t>apasionado</a:t>
            </a:r>
            <a:r>
              <a:rPr lang="cs-CZ" dirty="0"/>
              <a:t> y entusiasta. El </a:t>
            </a:r>
            <a:r>
              <a:rPr lang="cs-CZ" dirty="0" err="1"/>
              <a:t>extraño</a:t>
            </a:r>
            <a:r>
              <a:rPr lang="cs-CZ" dirty="0"/>
              <a:t> grupo </a:t>
            </a:r>
            <a:r>
              <a:rPr lang="cs-CZ" dirty="0" err="1"/>
              <a:t>compuesto</a:t>
            </a:r>
            <a:r>
              <a:rPr lang="cs-CZ" dirty="0"/>
              <a:t> </a:t>
            </a:r>
            <a:r>
              <a:rPr lang="cs-CZ" dirty="0" err="1"/>
              <a:t>por</a:t>
            </a:r>
            <a:r>
              <a:rPr lang="cs-CZ" dirty="0"/>
              <a:t> Don Quijote, </a:t>
            </a:r>
            <a:r>
              <a:rPr lang="cs-CZ" dirty="0" err="1"/>
              <a:t>su</a:t>
            </a:r>
            <a:r>
              <a:rPr lang="cs-CZ" dirty="0"/>
              <a:t> "</a:t>
            </a:r>
            <a:r>
              <a:rPr lang="cs-CZ" dirty="0" err="1"/>
              <a:t>escudero</a:t>
            </a:r>
            <a:r>
              <a:rPr lang="cs-CZ" dirty="0"/>
              <a:t>" </a:t>
            </a:r>
            <a:r>
              <a:rPr lang="cs-CZ" dirty="0" err="1"/>
              <a:t>Sancho</a:t>
            </a:r>
            <a:r>
              <a:rPr lang="cs-CZ" dirty="0"/>
              <a:t>, de </a:t>
            </a:r>
            <a:r>
              <a:rPr lang="cs-CZ" dirty="0" err="1"/>
              <a:t>hecho</a:t>
            </a:r>
            <a:r>
              <a:rPr lang="cs-CZ" dirty="0"/>
              <a:t> es </a:t>
            </a:r>
            <a:r>
              <a:rPr lang="cs-CZ" dirty="0" err="1"/>
              <a:t>su</a:t>
            </a:r>
            <a:r>
              <a:rPr lang="cs-CZ" dirty="0"/>
              <a:t> </a:t>
            </a:r>
            <a:r>
              <a:rPr lang="cs-CZ" dirty="0" err="1"/>
              <a:t>mejor</a:t>
            </a:r>
            <a:r>
              <a:rPr lang="cs-CZ" dirty="0"/>
              <a:t> </a:t>
            </a:r>
            <a:r>
              <a:rPr lang="cs-CZ" dirty="0" err="1"/>
              <a:t>amigo</a:t>
            </a:r>
            <a:r>
              <a:rPr lang="cs-CZ" dirty="0"/>
              <a:t> y el </a:t>
            </a:r>
            <a:r>
              <a:rPr lang="cs-CZ" dirty="0" err="1"/>
              <a:t>más</a:t>
            </a:r>
            <a:r>
              <a:rPr lang="cs-CZ" dirty="0"/>
              <a:t> </a:t>
            </a:r>
            <a:r>
              <a:rPr lang="cs-CZ" dirty="0" err="1"/>
              <a:t>rico</a:t>
            </a:r>
            <a:r>
              <a:rPr lang="cs-CZ" dirty="0"/>
              <a:t> </a:t>
            </a:r>
            <a:r>
              <a:rPr lang="cs-CZ" dirty="0" err="1"/>
              <a:t>del</a:t>
            </a:r>
            <a:r>
              <a:rPr lang="cs-CZ" dirty="0"/>
              <a:t> pueblo, el </a:t>
            </a:r>
            <a:r>
              <a:rPr lang="cs-CZ" dirty="0" err="1"/>
              <a:t>burro</a:t>
            </a:r>
            <a:r>
              <a:rPr lang="cs-CZ" dirty="0"/>
              <a:t>, </a:t>
            </a:r>
            <a:r>
              <a:rPr lang="cs-CZ" dirty="0" err="1"/>
              <a:t>Rucio</a:t>
            </a:r>
            <a:r>
              <a:rPr lang="cs-CZ" dirty="0"/>
              <a:t>, </a:t>
            </a:r>
            <a:r>
              <a:rPr lang="cs-CZ" dirty="0" err="1"/>
              <a:t>que</a:t>
            </a:r>
            <a:r>
              <a:rPr lang="cs-CZ" dirty="0"/>
              <a:t> </a:t>
            </a:r>
            <a:r>
              <a:rPr lang="cs-CZ" dirty="0" err="1"/>
              <a:t>quiere</a:t>
            </a:r>
            <a:r>
              <a:rPr lang="cs-CZ" dirty="0"/>
              <a:t> ser </a:t>
            </a:r>
            <a:r>
              <a:rPr lang="cs-CZ" dirty="0" err="1"/>
              <a:t>un</a:t>
            </a:r>
            <a:r>
              <a:rPr lang="cs-CZ" dirty="0"/>
              <a:t> </a:t>
            </a:r>
            <a:r>
              <a:rPr lang="cs-CZ" dirty="0" err="1"/>
              <a:t>caballo</a:t>
            </a:r>
            <a:r>
              <a:rPr lang="cs-CZ" dirty="0"/>
              <a:t>, y el </a:t>
            </a:r>
            <a:r>
              <a:rPr lang="cs-CZ" dirty="0" err="1"/>
              <a:t>verdadero</a:t>
            </a:r>
            <a:r>
              <a:rPr lang="cs-CZ" dirty="0"/>
              <a:t> </a:t>
            </a:r>
            <a:r>
              <a:rPr lang="cs-CZ" dirty="0" err="1"/>
              <a:t>caballo</a:t>
            </a:r>
            <a:r>
              <a:rPr lang="cs-CZ" dirty="0"/>
              <a:t>, </a:t>
            </a:r>
            <a:r>
              <a:rPr lang="cs-CZ" dirty="0" err="1"/>
              <a:t>Rocinante</a:t>
            </a:r>
            <a:r>
              <a:rPr lang="cs-CZ" dirty="0"/>
              <a:t>, </a:t>
            </a:r>
            <a:r>
              <a:rPr lang="cs-CZ" dirty="0" err="1"/>
              <a:t>que</a:t>
            </a:r>
            <a:r>
              <a:rPr lang="cs-CZ" dirty="0"/>
              <a:t> </a:t>
            </a:r>
            <a:r>
              <a:rPr lang="cs-CZ" dirty="0" err="1"/>
              <a:t>detesta</a:t>
            </a:r>
            <a:r>
              <a:rPr lang="cs-CZ" dirty="0"/>
              <a:t> </a:t>
            </a:r>
            <a:r>
              <a:rPr lang="cs-CZ" dirty="0" err="1"/>
              <a:t>salir</a:t>
            </a:r>
            <a:r>
              <a:rPr lang="cs-CZ" dirty="0"/>
              <a:t> de </a:t>
            </a:r>
            <a:r>
              <a:rPr lang="cs-CZ" dirty="0" err="1"/>
              <a:t>su</a:t>
            </a:r>
            <a:r>
              <a:rPr lang="cs-CZ" dirty="0"/>
              <a:t> </a:t>
            </a:r>
            <a:r>
              <a:rPr lang="cs-CZ" dirty="0" err="1"/>
              <a:t>tranquila</a:t>
            </a:r>
            <a:r>
              <a:rPr lang="cs-CZ" dirty="0"/>
              <a:t> </a:t>
            </a:r>
            <a:r>
              <a:rPr lang="cs-CZ" dirty="0" err="1"/>
              <a:t>cuadra</a:t>
            </a:r>
            <a:r>
              <a:rPr lang="cs-CZ" dirty="0"/>
              <a:t>, </a:t>
            </a:r>
            <a:r>
              <a:rPr lang="cs-CZ" dirty="0" err="1"/>
              <a:t>inician</a:t>
            </a:r>
            <a:r>
              <a:rPr lang="cs-CZ" dirty="0"/>
              <a:t> </a:t>
            </a:r>
            <a:r>
              <a:rPr lang="cs-CZ" dirty="0" err="1"/>
              <a:t>un</a:t>
            </a:r>
            <a:r>
              <a:rPr lang="cs-CZ" dirty="0"/>
              <a:t> </a:t>
            </a:r>
            <a:r>
              <a:rPr lang="cs-CZ" dirty="0" err="1"/>
              <a:t>viaje</a:t>
            </a:r>
            <a:r>
              <a:rPr lang="cs-CZ" dirty="0"/>
              <a:t> para </a:t>
            </a:r>
            <a:r>
              <a:rPr lang="cs-CZ" dirty="0" err="1"/>
              <a:t>batirse</a:t>
            </a:r>
            <a:r>
              <a:rPr lang="cs-CZ" dirty="0"/>
              <a:t> en </a:t>
            </a:r>
            <a:r>
              <a:rPr lang="cs-CZ" dirty="0" err="1"/>
              <a:t>duelo</a:t>
            </a:r>
            <a:r>
              <a:rPr lang="cs-CZ" dirty="0"/>
              <a:t> con "El Caballero de la Luna". Si Quijote </a:t>
            </a:r>
            <a:r>
              <a:rPr lang="cs-CZ" dirty="0" err="1"/>
              <a:t>lo</a:t>
            </a:r>
            <a:r>
              <a:rPr lang="cs-CZ" dirty="0"/>
              <a:t> </a:t>
            </a:r>
            <a:r>
              <a:rPr lang="cs-CZ" dirty="0" err="1"/>
              <a:t>vence</a:t>
            </a:r>
            <a:r>
              <a:rPr lang="cs-CZ" dirty="0"/>
              <a:t>, el Caballero </a:t>
            </a:r>
            <a:r>
              <a:rPr lang="cs-CZ" dirty="0" err="1"/>
              <a:t>le</a:t>
            </a:r>
            <a:r>
              <a:rPr lang="cs-CZ" dirty="0"/>
              <a:t> </a:t>
            </a:r>
            <a:r>
              <a:rPr lang="cs-CZ" dirty="0" err="1"/>
              <a:t>revelará</a:t>
            </a:r>
            <a:r>
              <a:rPr lang="cs-CZ" dirty="0"/>
              <a:t> la </a:t>
            </a:r>
            <a:r>
              <a:rPr lang="cs-CZ" dirty="0" err="1"/>
              <a:t>verdadera</a:t>
            </a:r>
            <a:r>
              <a:rPr lang="cs-CZ" dirty="0"/>
              <a:t> </a:t>
            </a:r>
            <a:r>
              <a:rPr lang="cs-CZ" dirty="0" err="1"/>
              <a:t>identidad</a:t>
            </a:r>
            <a:r>
              <a:rPr lang="cs-CZ" dirty="0"/>
              <a:t> de Dulcinea. </a:t>
            </a:r>
            <a:endParaRPr lang="cs-CZ" dirty="0" smtClean="0"/>
          </a:p>
          <a:p>
            <a:pPr marL="0" indent="0" algn="just">
              <a:buNone/>
            </a:pPr>
            <a:r>
              <a:rPr lang="cs-CZ" dirty="0" smtClean="0"/>
              <a:t>https://www.youtube.com/watch?v=JHo_Bg01ltA</a:t>
            </a:r>
            <a:endParaRPr lang="cs-CZ" dirty="0"/>
          </a:p>
        </p:txBody>
      </p:sp>
    </p:spTree>
    <p:extLst>
      <p:ext uri="{BB962C8B-B14F-4D97-AF65-F5344CB8AC3E}">
        <p14:creationId xmlns:p14="http://schemas.microsoft.com/office/powerpoint/2010/main" val="1626654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cs-CZ" dirty="0" smtClean="0"/>
              <a:t>Kontakt festival</a:t>
            </a:r>
            <a:endParaRPr lang="cs-CZ" dirty="0" smtClean="0">
              <a:hlinkClick r:id="rId2"/>
            </a:endParaRPr>
          </a:p>
          <a:p>
            <a:pPr marL="0" indent="0">
              <a:buNone/>
            </a:pPr>
            <a:r>
              <a:rPr lang="cs-CZ" dirty="0" smtClean="0">
                <a:hlinkClick r:id="rId2"/>
              </a:rPr>
              <a:t>www.iberica.cz</a:t>
            </a:r>
            <a:endParaRPr lang="cs-CZ" dirty="0" smtClean="0"/>
          </a:p>
          <a:p>
            <a:r>
              <a:rPr lang="cs-CZ" dirty="0" smtClean="0"/>
              <a:t>Titulky</a:t>
            </a:r>
          </a:p>
          <a:p>
            <a:pPr marL="0" indent="0">
              <a:buNone/>
            </a:pPr>
            <a:r>
              <a:rPr lang="cs-CZ" dirty="0" smtClean="0">
                <a:hlinkClick r:id="rId3"/>
              </a:rPr>
              <a:t>http://www.nikse.dk/subtitleedit</a:t>
            </a:r>
            <a:endParaRPr lang="cs-CZ" dirty="0" smtClean="0"/>
          </a:p>
          <a:p>
            <a:pPr marL="0" indent="0">
              <a:buNone/>
            </a:pPr>
            <a:endParaRPr lang="cs-CZ" dirty="0"/>
          </a:p>
        </p:txBody>
      </p:sp>
    </p:spTree>
    <p:extLst>
      <p:ext uri="{BB962C8B-B14F-4D97-AF65-F5344CB8AC3E}">
        <p14:creationId xmlns:p14="http://schemas.microsoft.com/office/powerpoint/2010/main" val="34682612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El </a:t>
            </a:r>
            <a:r>
              <a:rPr lang="cs-CZ" dirty="0" err="1" smtClean="0"/>
              <a:t>árbol</a:t>
            </a:r>
            <a:r>
              <a:rPr lang="cs-CZ" dirty="0" smtClean="0"/>
              <a:t> </a:t>
            </a:r>
            <a:r>
              <a:rPr lang="cs-CZ" dirty="0" err="1" smtClean="0"/>
              <a:t>magnético</a:t>
            </a:r>
            <a:r>
              <a:rPr lang="cs-CZ"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es-ES" dirty="0" smtClean="0">
                <a:latin typeface="Times New Roman" panose="02020603050405020304" pitchFamily="18" charset="0"/>
                <a:cs typeface="Times New Roman" panose="02020603050405020304" pitchFamily="18" charset="0"/>
              </a:rPr>
              <a:t>Año</a:t>
            </a:r>
            <a:r>
              <a:rPr lang="cs-CZ" dirty="0" smtClean="0">
                <a:latin typeface="Times New Roman" panose="02020603050405020304" pitchFamily="18" charset="0"/>
                <a:cs typeface="Times New Roman" panose="02020603050405020304" pitchFamily="18" charset="0"/>
              </a:rPr>
              <a:t> </a:t>
            </a:r>
            <a:r>
              <a:rPr lang="es-ES" dirty="0" smtClean="0">
                <a:latin typeface="Times New Roman" panose="02020603050405020304" pitchFamily="18" charset="0"/>
                <a:cs typeface="Times New Roman" panose="02020603050405020304" pitchFamily="18" charset="0"/>
              </a:rPr>
              <a:t>2013</a:t>
            </a:r>
            <a:r>
              <a:rPr lang="cs-CZ" dirty="0" smtClean="0">
                <a:latin typeface="Times New Roman" panose="02020603050405020304" pitchFamily="18" charset="0"/>
                <a:cs typeface="Times New Roman" panose="02020603050405020304" pitchFamily="18" charset="0"/>
              </a:rPr>
              <a:t> </a:t>
            </a:r>
            <a:r>
              <a:rPr lang="es-ES" dirty="0" smtClean="0">
                <a:latin typeface="Times New Roman" panose="02020603050405020304" pitchFamily="18" charset="0"/>
                <a:cs typeface="Times New Roman" panose="02020603050405020304" pitchFamily="18" charset="0"/>
              </a:rPr>
              <a:t>Duración</a:t>
            </a:r>
            <a:r>
              <a:rPr lang="cs-CZ" dirty="0">
                <a:latin typeface="Times New Roman" panose="02020603050405020304" pitchFamily="18" charset="0"/>
                <a:cs typeface="Times New Roman" panose="02020603050405020304" pitchFamily="18" charset="0"/>
              </a:rPr>
              <a:t> </a:t>
            </a:r>
            <a:r>
              <a:rPr lang="es-ES" dirty="0" smtClean="0">
                <a:latin typeface="Times New Roman" panose="02020603050405020304" pitchFamily="18" charset="0"/>
                <a:cs typeface="Times New Roman" panose="02020603050405020304" pitchFamily="18" charset="0"/>
              </a:rPr>
              <a:t>85 min.</a:t>
            </a:r>
            <a:r>
              <a:rPr lang="cs-CZ" dirty="0" smtClean="0">
                <a:latin typeface="Times New Roman" panose="02020603050405020304" pitchFamily="18" charset="0"/>
                <a:cs typeface="Times New Roman" panose="02020603050405020304" pitchFamily="18" charset="0"/>
              </a:rPr>
              <a:t> </a:t>
            </a:r>
            <a:r>
              <a:rPr lang="es-ES" dirty="0" smtClean="0">
                <a:latin typeface="Times New Roman" panose="02020603050405020304" pitchFamily="18" charset="0"/>
                <a:cs typeface="Times New Roman" panose="02020603050405020304" pitchFamily="18" charset="0"/>
              </a:rPr>
              <a:t>País  España</a:t>
            </a:r>
          </a:p>
          <a:p>
            <a:r>
              <a:rPr lang="es-ES" dirty="0" smtClean="0">
                <a:latin typeface="Times New Roman" panose="02020603050405020304" pitchFamily="18" charset="0"/>
                <a:cs typeface="Times New Roman" panose="02020603050405020304" pitchFamily="18" charset="0"/>
              </a:rPr>
              <a:t>Director</a:t>
            </a:r>
            <a:r>
              <a:rPr lang="cs-CZ" dirty="0" smtClean="0">
                <a:latin typeface="Times New Roman" panose="02020603050405020304" pitchFamily="18" charset="0"/>
                <a:cs typeface="Times New Roman" panose="02020603050405020304" pitchFamily="18" charset="0"/>
              </a:rPr>
              <a:t>: </a:t>
            </a:r>
            <a:r>
              <a:rPr lang="es-ES" dirty="0" smtClean="0">
                <a:latin typeface="Times New Roman" panose="02020603050405020304" pitchFamily="18" charset="0"/>
                <a:cs typeface="Times New Roman" panose="02020603050405020304" pitchFamily="18" charset="0"/>
              </a:rPr>
              <a:t>Isabel de </a:t>
            </a:r>
            <a:r>
              <a:rPr lang="es-ES" dirty="0" err="1" smtClean="0">
                <a:latin typeface="Times New Roman" panose="02020603050405020304" pitchFamily="18" charset="0"/>
                <a:cs typeface="Times New Roman" panose="02020603050405020304" pitchFamily="18" charset="0"/>
              </a:rPr>
              <a:t>Ayguavives</a:t>
            </a:r>
            <a:r>
              <a:rPr lang="es-ES" dirty="0" smtClean="0">
                <a:latin typeface="Times New Roman" panose="02020603050405020304" pitchFamily="18" charset="0"/>
                <a:cs typeface="Times New Roman" panose="02020603050405020304" pitchFamily="18" charset="0"/>
              </a:rPr>
              <a:t> </a:t>
            </a:r>
          </a:p>
          <a:p>
            <a:r>
              <a:rPr lang="es-ES" dirty="0" smtClean="0">
                <a:latin typeface="Times New Roman" panose="02020603050405020304" pitchFamily="18" charset="0"/>
                <a:cs typeface="Times New Roman" panose="02020603050405020304" pitchFamily="18" charset="0"/>
              </a:rPr>
              <a:t>Productora</a:t>
            </a:r>
            <a:r>
              <a:rPr lang="cs-CZ" dirty="0" smtClean="0">
                <a:latin typeface="Times New Roman" panose="02020603050405020304" pitchFamily="18" charset="0"/>
                <a:cs typeface="Times New Roman" panose="02020603050405020304" pitchFamily="18" charset="0"/>
              </a:rPr>
              <a:t> </a:t>
            </a:r>
            <a:r>
              <a:rPr lang="es-ES" dirty="0" smtClean="0">
                <a:latin typeface="Times New Roman" panose="02020603050405020304" pitchFamily="18" charset="0"/>
                <a:cs typeface="Times New Roman" panose="02020603050405020304" pitchFamily="18" charset="0"/>
              </a:rPr>
              <a:t>Coproducción España-Chile; Dos Treinta y Cinco P.C. / ICAA / </a:t>
            </a:r>
            <a:r>
              <a:rPr lang="es-ES" dirty="0" err="1" smtClean="0">
                <a:latin typeface="Times New Roman" panose="02020603050405020304" pitchFamily="18" charset="0"/>
                <a:cs typeface="Times New Roman" panose="02020603050405020304" pitchFamily="18" charset="0"/>
              </a:rPr>
              <a:t>Parox</a:t>
            </a:r>
            <a:endParaRPr lang="es-ES" dirty="0" smtClean="0">
              <a:latin typeface="Times New Roman" panose="02020603050405020304" pitchFamily="18" charset="0"/>
              <a:cs typeface="Times New Roman" panose="02020603050405020304" pitchFamily="18" charset="0"/>
            </a:endParaRPr>
          </a:p>
          <a:p>
            <a:r>
              <a:rPr lang="es-ES" dirty="0" err="1" smtClean="0">
                <a:latin typeface="Times New Roman" panose="02020603050405020304" pitchFamily="18" charset="0"/>
                <a:cs typeface="Times New Roman" panose="02020603050405020304" pitchFamily="18" charset="0"/>
              </a:rPr>
              <a:t>GéneroDrama</a:t>
            </a:r>
            <a:r>
              <a:rPr lang="es-ES" dirty="0" smtClean="0">
                <a:latin typeface="Times New Roman" panose="02020603050405020304" pitchFamily="18" charset="0"/>
                <a:cs typeface="Times New Roman" panose="02020603050405020304" pitchFamily="18" charset="0"/>
              </a:rPr>
              <a:t> </a:t>
            </a:r>
          </a:p>
          <a:p>
            <a:r>
              <a:rPr lang="es-ES" dirty="0" smtClean="0">
                <a:latin typeface="Times New Roman" panose="02020603050405020304" pitchFamily="18" charset="0"/>
                <a:cs typeface="Times New Roman" panose="02020603050405020304" pitchFamily="18" charset="0"/>
              </a:rPr>
              <a:t>Sinopsis</a:t>
            </a:r>
          </a:p>
          <a:p>
            <a:pPr marL="0" indent="0" algn="just">
              <a:buNone/>
            </a:pPr>
            <a:r>
              <a:rPr lang="es-ES" dirty="0" smtClean="0">
                <a:latin typeface="Times New Roman" panose="02020603050405020304" pitchFamily="18" charset="0"/>
                <a:cs typeface="Times New Roman" panose="02020603050405020304" pitchFamily="18" charset="0"/>
              </a:rPr>
              <a:t>Bruno regresa a su país de origen, Chile, después de una prolongada ausencia. La casa de campo que de niño compartía con su familia está ahora en venta, y todos se reúnen para despedir el lugar. La visita al "árbol magnético", una curiosidad local de extrañas propiedades, despertará en él sensaciones y afectos casi olvidados desde que era un chico.</a:t>
            </a:r>
          </a:p>
          <a:p>
            <a:endParaRPr lang="cs-CZ" dirty="0" smtClean="0"/>
          </a:p>
          <a:p>
            <a:r>
              <a:rPr lang="cs-CZ" dirty="0" smtClean="0"/>
              <a:t>https://www.youtube.com/watch?v=xRy84YK0z_0</a:t>
            </a:r>
            <a:endParaRPr lang="cs-CZ" dirty="0"/>
          </a:p>
        </p:txBody>
      </p:sp>
    </p:spTree>
    <p:extLst>
      <p:ext uri="{BB962C8B-B14F-4D97-AF65-F5344CB8AC3E}">
        <p14:creationId xmlns:p14="http://schemas.microsoft.com/office/powerpoint/2010/main" val="27876976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143000"/>
          </a:xfrm>
        </p:spPr>
        <p:txBody>
          <a:bodyPr/>
          <a:lstStyle/>
          <a:p>
            <a:r>
              <a:rPr lang="es-ES" dirty="0" smtClean="0"/>
              <a:t>Las ovejas no pierden el tren </a:t>
            </a:r>
            <a:endParaRPr lang="cs-CZ" dirty="0"/>
          </a:p>
        </p:txBody>
      </p:sp>
      <p:sp>
        <p:nvSpPr>
          <p:cNvPr id="3" name="Zástupný symbol pro obsah 2"/>
          <p:cNvSpPr>
            <a:spLocks noGrp="1"/>
          </p:cNvSpPr>
          <p:nvPr>
            <p:ph idx="1"/>
          </p:nvPr>
        </p:nvSpPr>
        <p:spPr>
          <a:xfrm>
            <a:off x="395536" y="1124744"/>
            <a:ext cx="8229600" cy="5184576"/>
          </a:xfrm>
        </p:spPr>
        <p:txBody>
          <a:bodyPr>
            <a:noAutofit/>
          </a:bodyPr>
          <a:lstStyle/>
          <a:p>
            <a:r>
              <a:rPr lang="cs-CZ" sz="1800" dirty="0" err="1" smtClean="0">
                <a:latin typeface="Times New Roman" panose="02020603050405020304" pitchFamily="18" charset="0"/>
                <a:cs typeface="Times New Roman" panose="02020603050405020304" pitchFamily="18" charset="0"/>
              </a:rPr>
              <a:t>Año</a:t>
            </a:r>
            <a:r>
              <a:rPr lang="cs-CZ" sz="1800" dirty="0" smtClean="0">
                <a:latin typeface="Times New Roman" panose="02020603050405020304" pitchFamily="18" charset="0"/>
                <a:cs typeface="Times New Roman" panose="02020603050405020304" pitchFamily="18" charset="0"/>
              </a:rPr>
              <a:t> 2014  </a:t>
            </a:r>
            <a:r>
              <a:rPr lang="cs-CZ" sz="1800" dirty="0" err="1" smtClean="0">
                <a:latin typeface="Times New Roman" panose="02020603050405020304" pitchFamily="18" charset="0"/>
                <a:cs typeface="Times New Roman" panose="02020603050405020304" pitchFamily="18" charset="0"/>
              </a:rPr>
              <a:t>Duración</a:t>
            </a:r>
            <a:r>
              <a:rPr lang="cs-CZ" sz="1800" dirty="0" smtClean="0">
                <a:latin typeface="Times New Roman" panose="02020603050405020304" pitchFamily="18" charset="0"/>
                <a:cs typeface="Times New Roman" panose="02020603050405020304" pitchFamily="18" charset="0"/>
              </a:rPr>
              <a:t>  103 min. </a:t>
            </a:r>
            <a:r>
              <a:rPr lang="cs-CZ" sz="1800" dirty="0" err="1" smtClean="0">
                <a:latin typeface="Times New Roman" panose="02020603050405020304" pitchFamily="18" charset="0"/>
                <a:cs typeface="Times New Roman" panose="02020603050405020304" pitchFamily="18" charset="0"/>
              </a:rPr>
              <a:t>País</a:t>
            </a:r>
            <a:r>
              <a:rPr lang="cs-CZ" sz="1800" dirty="0" smtClean="0">
                <a:latin typeface="Times New Roman" panose="02020603050405020304" pitchFamily="18" charset="0"/>
                <a:cs typeface="Times New Roman" panose="02020603050405020304" pitchFamily="18" charset="0"/>
              </a:rPr>
              <a:t> </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España</a:t>
            </a:r>
            <a:endParaRPr lang="cs-CZ" sz="1800" dirty="0">
              <a:latin typeface="Times New Roman" panose="02020603050405020304" pitchFamily="18" charset="0"/>
              <a:cs typeface="Times New Roman" panose="02020603050405020304" pitchFamily="18" charset="0"/>
            </a:endParaRPr>
          </a:p>
          <a:p>
            <a:r>
              <a:rPr lang="cs-CZ" sz="1800" dirty="0" err="1" smtClean="0">
                <a:latin typeface="Times New Roman" panose="02020603050405020304" pitchFamily="18" charset="0"/>
                <a:cs typeface="Times New Roman" panose="02020603050405020304" pitchFamily="18" charset="0"/>
              </a:rPr>
              <a:t>Director</a:t>
            </a:r>
            <a:r>
              <a:rPr lang="cs-CZ" sz="1800" dirty="0" smtClean="0">
                <a:latin typeface="Times New Roman" panose="02020603050405020304" pitchFamily="18" charset="0"/>
                <a:cs typeface="Times New Roman" panose="02020603050405020304" pitchFamily="18" charset="0"/>
              </a:rPr>
              <a:t> </a:t>
            </a:r>
            <a:r>
              <a:rPr lang="cs-CZ" sz="1800" dirty="0" err="1" smtClean="0">
                <a:latin typeface="Times New Roman" panose="02020603050405020304" pitchFamily="18" charset="0"/>
                <a:cs typeface="Times New Roman" panose="02020603050405020304" pitchFamily="18" charset="0"/>
                <a:hlinkClick r:id="rId2"/>
              </a:rPr>
              <a:t>Álvaro</a:t>
            </a:r>
            <a:r>
              <a:rPr lang="cs-CZ" sz="1800" dirty="0" smtClean="0">
                <a:latin typeface="Times New Roman" panose="02020603050405020304" pitchFamily="18" charset="0"/>
                <a:cs typeface="Times New Roman" panose="02020603050405020304" pitchFamily="18" charset="0"/>
                <a:hlinkClick r:id="rId2"/>
              </a:rPr>
              <a:t> </a:t>
            </a:r>
            <a:r>
              <a:rPr lang="cs-CZ" sz="1800" dirty="0" err="1">
                <a:latin typeface="Times New Roman" panose="02020603050405020304" pitchFamily="18" charset="0"/>
                <a:cs typeface="Times New Roman" panose="02020603050405020304" pitchFamily="18" charset="0"/>
                <a:hlinkClick r:id="rId2"/>
              </a:rPr>
              <a:t>Fernández</a:t>
            </a:r>
            <a:r>
              <a:rPr lang="cs-CZ" sz="1800" dirty="0">
                <a:latin typeface="Times New Roman" panose="02020603050405020304" pitchFamily="18" charset="0"/>
                <a:cs typeface="Times New Roman" panose="02020603050405020304" pitchFamily="18" charset="0"/>
                <a:hlinkClick r:id="rId2"/>
              </a:rPr>
              <a:t> </a:t>
            </a:r>
            <a:r>
              <a:rPr lang="cs-CZ" sz="1800" dirty="0" err="1">
                <a:latin typeface="Times New Roman" panose="02020603050405020304" pitchFamily="18" charset="0"/>
                <a:cs typeface="Times New Roman" panose="02020603050405020304" pitchFamily="18" charset="0"/>
                <a:hlinkClick r:id="rId2"/>
              </a:rPr>
              <a:t>Armero</a:t>
            </a:r>
            <a:r>
              <a:rPr lang="cs-CZ" sz="1800" dirty="0">
                <a:latin typeface="Times New Roman" panose="02020603050405020304" pitchFamily="18" charset="0"/>
                <a:cs typeface="Times New Roman" panose="02020603050405020304" pitchFamily="18" charset="0"/>
              </a:rPr>
              <a:t> </a:t>
            </a:r>
          </a:p>
          <a:p>
            <a:r>
              <a:rPr lang="cs-CZ" sz="1800" dirty="0" err="1" smtClean="0">
                <a:latin typeface="Times New Roman" panose="02020603050405020304" pitchFamily="18" charset="0"/>
                <a:cs typeface="Times New Roman" panose="02020603050405020304" pitchFamily="18" charset="0"/>
              </a:rPr>
              <a:t>Productora</a:t>
            </a:r>
            <a:r>
              <a:rPr lang="cs-CZ" sz="1800" dirty="0" smtClean="0">
                <a:latin typeface="Times New Roman" panose="02020603050405020304" pitchFamily="18" charset="0"/>
                <a:cs typeface="Times New Roman" panose="02020603050405020304" pitchFamily="18" charset="0"/>
              </a:rPr>
              <a:t> </a:t>
            </a:r>
            <a:r>
              <a:rPr lang="cs-CZ" sz="1800" dirty="0" err="1" smtClean="0">
                <a:latin typeface="Times New Roman" panose="02020603050405020304" pitchFamily="18" charset="0"/>
                <a:cs typeface="Times New Roman" panose="02020603050405020304" pitchFamily="18" charset="0"/>
              </a:rPr>
              <a:t>Morena</a:t>
            </a:r>
            <a:r>
              <a:rPr lang="cs-CZ" sz="1800" dirty="0" smtClean="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Films</a:t>
            </a:r>
            <a:r>
              <a:rPr lang="cs-CZ" sz="1800" dirty="0">
                <a:latin typeface="Times New Roman" panose="02020603050405020304" pitchFamily="18" charset="0"/>
                <a:cs typeface="Times New Roman" panose="02020603050405020304" pitchFamily="18" charset="0"/>
              </a:rPr>
              <a:t> / </a:t>
            </a:r>
            <a:r>
              <a:rPr lang="cs-CZ" sz="1800" dirty="0" err="1">
                <a:latin typeface="Times New Roman" panose="02020603050405020304" pitchFamily="18" charset="0"/>
                <a:cs typeface="Times New Roman" panose="02020603050405020304" pitchFamily="18" charset="0"/>
              </a:rPr>
              <a:t>Televisión</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Española</a:t>
            </a:r>
            <a:r>
              <a:rPr lang="cs-CZ" sz="1800" dirty="0">
                <a:latin typeface="Times New Roman" panose="02020603050405020304" pitchFamily="18" charset="0"/>
                <a:cs typeface="Times New Roman" panose="02020603050405020304" pitchFamily="18" charset="0"/>
              </a:rPr>
              <a:t> (TVE) / </a:t>
            </a:r>
            <a:r>
              <a:rPr lang="cs-CZ" sz="1800" dirty="0" err="1">
                <a:latin typeface="Times New Roman" panose="02020603050405020304" pitchFamily="18" charset="0"/>
                <a:cs typeface="Times New Roman" panose="02020603050405020304" pitchFamily="18" charset="0"/>
              </a:rPr>
              <a:t>Canal</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España</a:t>
            </a:r>
            <a:endParaRPr lang="cs-CZ" sz="1800" dirty="0">
              <a:latin typeface="Times New Roman" panose="02020603050405020304" pitchFamily="18" charset="0"/>
              <a:cs typeface="Times New Roman" panose="02020603050405020304" pitchFamily="18" charset="0"/>
            </a:endParaRPr>
          </a:p>
          <a:p>
            <a:r>
              <a:rPr lang="cs-CZ" sz="1800" dirty="0" err="1" smtClean="0">
                <a:latin typeface="Times New Roman" panose="02020603050405020304" pitchFamily="18" charset="0"/>
                <a:cs typeface="Times New Roman" panose="02020603050405020304" pitchFamily="18" charset="0"/>
              </a:rPr>
              <a:t>Género</a:t>
            </a:r>
            <a:r>
              <a:rPr lang="cs-CZ" sz="1800" dirty="0" smtClean="0">
                <a:latin typeface="Times New Roman" panose="02020603050405020304" pitchFamily="18" charset="0"/>
                <a:cs typeface="Times New Roman" panose="02020603050405020304" pitchFamily="18" charset="0"/>
              </a:rPr>
              <a:t>  </a:t>
            </a:r>
            <a:r>
              <a:rPr lang="cs-CZ" sz="1800" dirty="0" err="1" smtClean="0">
                <a:latin typeface="Times New Roman" panose="02020603050405020304" pitchFamily="18" charset="0"/>
                <a:cs typeface="Times New Roman" panose="02020603050405020304" pitchFamily="18" charset="0"/>
                <a:hlinkClick r:id="rId3"/>
              </a:rPr>
              <a:t>Comedia</a:t>
            </a:r>
            <a:r>
              <a:rPr lang="cs-CZ" sz="1800" dirty="0">
                <a:latin typeface="Times New Roman" panose="02020603050405020304" pitchFamily="18" charset="0"/>
                <a:cs typeface="Times New Roman" panose="02020603050405020304" pitchFamily="18" charset="0"/>
              </a:rPr>
              <a:t>. </a:t>
            </a:r>
            <a:r>
              <a:rPr lang="cs-CZ" sz="1800" dirty="0">
                <a:latin typeface="Times New Roman" panose="02020603050405020304" pitchFamily="18" charset="0"/>
                <a:cs typeface="Times New Roman" panose="02020603050405020304" pitchFamily="18" charset="0"/>
                <a:hlinkClick r:id="rId4"/>
              </a:rPr>
              <a:t>Romance</a:t>
            </a:r>
            <a:r>
              <a:rPr lang="cs-CZ" sz="1800" dirty="0">
                <a:latin typeface="Times New Roman" panose="02020603050405020304" pitchFamily="18" charset="0"/>
                <a:cs typeface="Times New Roman" panose="02020603050405020304" pitchFamily="18" charset="0"/>
              </a:rPr>
              <a:t>. </a:t>
            </a:r>
            <a:r>
              <a:rPr lang="cs-CZ" sz="1800" dirty="0">
                <a:latin typeface="Times New Roman" panose="02020603050405020304" pitchFamily="18" charset="0"/>
                <a:cs typeface="Times New Roman" panose="02020603050405020304" pitchFamily="18" charset="0"/>
                <a:hlinkClick r:id="rId5"/>
              </a:rPr>
              <a:t>Drama</a:t>
            </a:r>
            <a:r>
              <a:rPr lang="cs-CZ" sz="1800" dirty="0">
                <a:latin typeface="Times New Roman" panose="02020603050405020304" pitchFamily="18" charset="0"/>
                <a:cs typeface="Times New Roman" panose="02020603050405020304" pitchFamily="18" charset="0"/>
              </a:rPr>
              <a:t> | </a:t>
            </a:r>
            <a:r>
              <a:rPr lang="cs-CZ" sz="1800" dirty="0" err="1">
                <a:latin typeface="Times New Roman" panose="02020603050405020304" pitchFamily="18" charset="0"/>
                <a:cs typeface="Times New Roman" panose="02020603050405020304" pitchFamily="18" charset="0"/>
                <a:hlinkClick r:id="rId6"/>
              </a:rPr>
              <a:t>Comedia</a:t>
            </a:r>
            <a:r>
              <a:rPr lang="cs-CZ" sz="1800" dirty="0">
                <a:latin typeface="Times New Roman" panose="02020603050405020304" pitchFamily="18" charset="0"/>
                <a:cs typeface="Times New Roman" panose="02020603050405020304" pitchFamily="18" charset="0"/>
                <a:hlinkClick r:id="rId6"/>
              </a:rPr>
              <a:t> </a:t>
            </a:r>
            <a:r>
              <a:rPr lang="cs-CZ" sz="1800" dirty="0" err="1">
                <a:latin typeface="Times New Roman" panose="02020603050405020304" pitchFamily="18" charset="0"/>
                <a:cs typeface="Times New Roman" panose="02020603050405020304" pitchFamily="18" charset="0"/>
                <a:hlinkClick r:id="rId6"/>
              </a:rPr>
              <a:t>romántica</a:t>
            </a:r>
            <a:r>
              <a:rPr lang="cs-CZ" sz="1800" dirty="0">
                <a:latin typeface="Times New Roman" panose="02020603050405020304" pitchFamily="18" charset="0"/>
                <a:cs typeface="Times New Roman" panose="02020603050405020304" pitchFamily="18" charset="0"/>
              </a:rPr>
              <a:t> </a:t>
            </a:r>
          </a:p>
          <a:p>
            <a:r>
              <a:rPr lang="cs-CZ" sz="1800" dirty="0">
                <a:latin typeface="Times New Roman" panose="02020603050405020304" pitchFamily="18" charset="0"/>
                <a:cs typeface="Times New Roman" panose="02020603050405020304" pitchFamily="18" charset="0"/>
              </a:rPr>
              <a:t>Web </a:t>
            </a:r>
            <a:r>
              <a:rPr lang="cs-CZ" sz="1800" dirty="0" err="1" smtClean="0">
                <a:latin typeface="Times New Roman" panose="02020603050405020304" pitchFamily="18" charset="0"/>
                <a:cs typeface="Times New Roman" panose="02020603050405020304" pitchFamily="18" charset="0"/>
              </a:rPr>
              <a:t>oficial</a:t>
            </a:r>
            <a:r>
              <a:rPr lang="cs-CZ" sz="1800" dirty="0" smtClean="0">
                <a:latin typeface="Times New Roman" panose="02020603050405020304" pitchFamily="18" charset="0"/>
                <a:cs typeface="Times New Roman" panose="02020603050405020304" pitchFamily="18" charset="0"/>
              </a:rPr>
              <a:t> </a:t>
            </a:r>
            <a:r>
              <a:rPr lang="cs-CZ" sz="1800" dirty="0" smtClean="0">
                <a:latin typeface="Times New Roman" panose="02020603050405020304" pitchFamily="18" charset="0"/>
                <a:cs typeface="Times New Roman" panose="02020603050405020304" pitchFamily="18" charset="0"/>
                <a:hlinkClick r:id="rId7"/>
              </a:rPr>
              <a:t>http</a:t>
            </a:r>
            <a:r>
              <a:rPr lang="cs-CZ" sz="1800" dirty="0">
                <a:latin typeface="Times New Roman" panose="02020603050405020304" pitchFamily="18" charset="0"/>
                <a:cs typeface="Times New Roman" panose="02020603050405020304" pitchFamily="18" charset="0"/>
                <a:hlinkClick r:id="rId7"/>
              </a:rPr>
              <a:t>://es.eonefilms.com/films/las-ovejas-no-pierden-el-tren</a:t>
            </a:r>
            <a:endParaRPr lang="cs-CZ" sz="1800" dirty="0">
              <a:latin typeface="Times New Roman" panose="02020603050405020304" pitchFamily="18" charset="0"/>
              <a:cs typeface="Times New Roman" panose="02020603050405020304" pitchFamily="18" charset="0"/>
            </a:endParaRPr>
          </a:p>
          <a:p>
            <a:r>
              <a:rPr lang="cs-CZ" sz="1800" dirty="0" err="1">
                <a:latin typeface="Times New Roman" panose="02020603050405020304" pitchFamily="18" charset="0"/>
                <a:cs typeface="Times New Roman" panose="02020603050405020304" pitchFamily="18" charset="0"/>
              </a:rPr>
              <a:t>Sinopsis</a:t>
            </a:r>
            <a:endParaRPr lang="cs-CZ" sz="1800" dirty="0">
              <a:latin typeface="Times New Roman" panose="02020603050405020304" pitchFamily="18" charset="0"/>
              <a:cs typeface="Times New Roman" panose="02020603050405020304" pitchFamily="18" charset="0"/>
            </a:endParaRPr>
          </a:p>
          <a:p>
            <a:pPr marL="0" indent="0" algn="just">
              <a:buNone/>
            </a:pPr>
            <a:r>
              <a:rPr lang="cs-CZ" sz="1800" dirty="0">
                <a:latin typeface="Times New Roman" panose="02020603050405020304" pitchFamily="18" charset="0"/>
                <a:cs typeface="Times New Roman" panose="02020603050405020304" pitchFamily="18" charset="0"/>
              </a:rPr>
              <a:t>Luisa (</a:t>
            </a:r>
            <a:r>
              <a:rPr lang="cs-CZ" sz="1800" dirty="0" err="1">
                <a:latin typeface="Times New Roman" panose="02020603050405020304" pitchFamily="18" charset="0"/>
                <a:cs typeface="Times New Roman" panose="02020603050405020304" pitchFamily="18" charset="0"/>
              </a:rPr>
              <a:t>Inma</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Cuesta</a:t>
            </a:r>
            <a:r>
              <a:rPr lang="cs-CZ" sz="1800" dirty="0">
                <a:latin typeface="Times New Roman" panose="02020603050405020304" pitchFamily="18" charset="0"/>
                <a:cs typeface="Times New Roman" panose="02020603050405020304" pitchFamily="18" charset="0"/>
              </a:rPr>
              <a:t>) y Alberto (Raúl </a:t>
            </a:r>
            <a:r>
              <a:rPr lang="cs-CZ" sz="1800" dirty="0" err="1">
                <a:latin typeface="Times New Roman" panose="02020603050405020304" pitchFamily="18" charset="0"/>
                <a:cs typeface="Times New Roman" panose="02020603050405020304" pitchFamily="18" charset="0"/>
              </a:rPr>
              <a:t>Arévalo</a:t>
            </a:r>
            <a:r>
              <a:rPr lang="cs-CZ" sz="1800" dirty="0">
                <a:latin typeface="Times New Roman" panose="02020603050405020304" pitchFamily="18" charset="0"/>
                <a:cs typeface="Times New Roman" panose="02020603050405020304" pitchFamily="18" charset="0"/>
              </a:rPr>
              <a:t>) se han </a:t>
            </a:r>
            <a:r>
              <a:rPr lang="cs-CZ" sz="1800" dirty="0" err="1">
                <a:latin typeface="Times New Roman" panose="02020603050405020304" pitchFamily="18" charset="0"/>
                <a:cs typeface="Times New Roman" panose="02020603050405020304" pitchFamily="18" charset="0"/>
              </a:rPr>
              <a:t>visto</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obligados</a:t>
            </a:r>
            <a:r>
              <a:rPr lang="cs-CZ" sz="1800" dirty="0">
                <a:latin typeface="Times New Roman" panose="02020603050405020304" pitchFamily="18" charset="0"/>
                <a:cs typeface="Times New Roman" panose="02020603050405020304" pitchFamily="18" charset="0"/>
              </a:rPr>
              <a:t> a </a:t>
            </a:r>
            <a:r>
              <a:rPr lang="cs-CZ" sz="1800" dirty="0" err="1">
                <a:latin typeface="Times New Roman" panose="02020603050405020304" pitchFamily="18" charset="0"/>
                <a:cs typeface="Times New Roman" panose="02020603050405020304" pitchFamily="18" charset="0"/>
              </a:rPr>
              <a:t>irse</a:t>
            </a:r>
            <a:r>
              <a:rPr lang="cs-CZ" sz="1800" dirty="0">
                <a:latin typeface="Times New Roman" panose="02020603050405020304" pitchFamily="18" charset="0"/>
                <a:cs typeface="Times New Roman" panose="02020603050405020304" pitchFamily="18" charset="0"/>
              </a:rPr>
              <a:t> a </a:t>
            </a:r>
            <a:r>
              <a:rPr lang="cs-CZ" sz="1800" dirty="0" err="1">
                <a:latin typeface="Times New Roman" panose="02020603050405020304" pitchFamily="18" charset="0"/>
                <a:cs typeface="Times New Roman" panose="02020603050405020304" pitchFamily="18" charset="0"/>
              </a:rPr>
              <a:t>vivir</a:t>
            </a:r>
            <a:r>
              <a:rPr lang="cs-CZ" sz="1800" dirty="0">
                <a:latin typeface="Times New Roman" panose="02020603050405020304" pitchFamily="18" charset="0"/>
                <a:cs typeface="Times New Roman" panose="02020603050405020304" pitchFamily="18" charset="0"/>
              </a:rPr>
              <a:t> al </a:t>
            </a:r>
            <a:r>
              <a:rPr lang="cs-CZ" sz="1800" dirty="0" err="1">
                <a:latin typeface="Times New Roman" panose="02020603050405020304" pitchFamily="18" charset="0"/>
                <a:cs typeface="Times New Roman" panose="02020603050405020304" pitchFamily="18" charset="0"/>
              </a:rPr>
              <a:t>campo</a:t>
            </a:r>
            <a:r>
              <a:rPr lang="cs-CZ" sz="1800" dirty="0">
                <a:latin typeface="Times New Roman" panose="02020603050405020304" pitchFamily="18" charset="0"/>
                <a:cs typeface="Times New Roman" panose="02020603050405020304" pitchFamily="18" charset="0"/>
              </a:rPr>
              <a:t>, pero la </a:t>
            </a:r>
            <a:r>
              <a:rPr lang="cs-CZ" sz="1800" dirty="0" err="1">
                <a:latin typeface="Times New Roman" panose="02020603050405020304" pitchFamily="18" charset="0"/>
                <a:cs typeface="Times New Roman" panose="02020603050405020304" pitchFamily="18" charset="0"/>
              </a:rPr>
              <a:t>idílica</a:t>
            </a:r>
            <a:r>
              <a:rPr lang="cs-CZ" sz="1800" dirty="0">
                <a:latin typeface="Times New Roman" panose="02020603050405020304" pitchFamily="18" charset="0"/>
                <a:cs typeface="Times New Roman" panose="02020603050405020304" pitchFamily="18" charset="0"/>
              </a:rPr>
              <a:t> vida </a:t>
            </a:r>
            <a:r>
              <a:rPr lang="cs-CZ" sz="1800" dirty="0" err="1">
                <a:latin typeface="Times New Roman" panose="02020603050405020304" pitchFamily="18" charset="0"/>
                <a:cs typeface="Times New Roman" panose="02020603050405020304" pitchFamily="18" charset="0"/>
              </a:rPr>
              <a:t>rural</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enseguida</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empieza</a:t>
            </a:r>
            <a:r>
              <a:rPr lang="cs-CZ" sz="1800" dirty="0">
                <a:latin typeface="Times New Roman" panose="02020603050405020304" pitchFamily="18" charset="0"/>
                <a:cs typeface="Times New Roman" panose="02020603050405020304" pitchFamily="18" charset="0"/>
              </a:rPr>
              <a:t> a </a:t>
            </a:r>
            <a:r>
              <a:rPr lang="cs-CZ" sz="1800" dirty="0" err="1">
                <a:latin typeface="Times New Roman" panose="02020603050405020304" pitchFamily="18" charset="0"/>
                <a:cs typeface="Times New Roman" panose="02020603050405020304" pitchFamily="18" charset="0"/>
              </a:rPr>
              <a:t>mostrar</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su</a:t>
            </a:r>
            <a:r>
              <a:rPr lang="cs-CZ" sz="1800" dirty="0">
                <a:latin typeface="Times New Roman" panose="02020603050405020304" pitchFamily="18" charset="0"/>
                <a:cs typeface="Times New Roman" panose="02020603050405020304" pitchFamily="18" charset="0"/>
              </a:rPr>
              <a:t> cara </a:t>
            </a:r>
            <a:r>
              <a:rPr lang="cs-CZ" sz="1800" dirty="0" err="1">
                <a:latin typeface="Times New Roman" panose="02020603050405020304" pitchFamily="18" charset="0"/>
                <a:cs typeface="Times New Roman" panose="02020603050405020304" pitchFamily="18" charset="0"/>
              </a:rPr>
              <a:t>menos</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amable</a:t>
            </a:r>
            <a:r>
              <a:rPr lang="cs-CZ" sz="1800" dirty="0">
                <a:latin typeface="Times New Roman" panose="02020603050405020304" pitchFamily="18" charset="0"/>
                <a:cs typeface="Times New Roman" panose="02020603050405020304" pitchFamily="18" charset="0"/>
              </a:rPr>
              <a:t>. A pesar de </a:t>
            </a:r>
            <a:r>
              <a:rPr lang="cs-CZ" sz="1800" dirty="0" err="1">
                <a:latin typeface="Times New Roman" panose="02020603050405020304" pitchFamily="18" charset="0"/>
                <a:cs typeface="Times New Roman" panose="02020603050405020304" pitchFamily="18" charset="0"/>
              </a:rPr>
              <a:t>que</a:t>
            </a:r>
            <a:r>
              <a:rPr lang="cs-CZ" sz="1800" dirty="0">
                <a:latin typeface="Times New Roman" panose="02020603050405020304" pitchFamily="18" charset="0"/>
                <a:cs typeface="Times New Roman" panose="02020603050405020304" pitchFamily="18" charset="0"/>
              </a:rPr>
              <a:t> la </a:t>
            </a:r>
            <a:r>
              <a:rPr lang="cs-CZ" sz="1800" dirty="0" err="1">
                <a:latin typeface="Times New Roman" panose="02020603050405020304" pitchFamily="18" charset="0"/>
                <a:cs typeface="Times New Roman" panose="02020603050405020304" pitchFamily="18" charset="0"/>
              </a:rPr>
              <a:t>pareja</a:t>
            </a:r>
            <a:r>
              <a:rPr lang="cs-CZ" sz="1800" dirty="0">
                <a:latin typeface="Times New Roman" panose="02020603050405020304" pitchFamily="18" charset="0"/>
                <a:cs typeface="Times New Roman" panose="02020603050405020304" pitchFamily="18" charset="0"/>
              </a:rPr>
              <a:t> no </a:t>
            </a:r>
            <a:r>
              <a:rPr lang="cs-CZ" sz="1800" dirty="0" err="1">
                <a:latin typeface="Times New Roman" panose="02020603050405020304" pitchFamily="18" charset="0"/>
                <a:cs typeface="Times New Roman" panose="02020603050405020304" pitchFamily="18" charset="0"/>
              </a:rPr>
              <a:t>atraviesa</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por</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sus</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mejores</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momentos</a:t>
            </a:r>
            <a:r>
              <a:rPr lang="cs-CZ" sz="1800" dirty="0">
                <a:latin typeface="Times New Roman" panose="02020603050405020304" pitchFamily="18" charset="0"/>
                <a:cs typeface="Times New Roman" panose="02020603050405020304" pitchFamily="18" charset="0"/>
              </a:rPr>
              <a:t>, Luisa </a:t>
            </a:r>
            <a:r>
              <a:rPr lang="cs-CZ" sz="1800" dirty="0" err="1">
                <a:latin typeface="Times New Roman" panose="02020603050405020304" pitchFamily="18" charset="0"/>
                <a:cs typeface="Times New Roman" panose="02020603050405020304" pitchFamily="18" charset="0"/>
              </a:rPr>
              <a:t>está</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obsesionada</a:t>
            </a:r>
            <a:r>
              <a:rPr lang="cs-CZ" sz="1800" dirty="0">
                <a:latin typeface="Times New Roman" panose="02020603050405020304" pitchFamily="18" charset="0"/>
                <a:cs typeface="Times New Roman" panose="02020603050405020304" pitchFamily="18" charset="0"/>
              </a:rPr>
              <a:t> con </a:t>
            </a:r>
            <a:r>
              <a:rPr lang="cs-CZ" sz="1800" dirty="0" err="1">
                <a:latin typeface="Times New Roman" panose="02020603050405020304" pitchFamily="18" charset="0"/>
                <a:cs typeface="Times New Roman" panose="02020603050405020304" pitchFamily="18" charset="0"/>
              </a:rPr>
              <a:t>tener</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un</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segundo</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hijo</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aunque</a:t>
            </a:r>
            <a:r>
              <a:rPr lang="cs-CZ" sz="1800" dirty="0">
                <a:latin typeface="Times New Roman" panose="02020603050405020304" pitchFamily="18" charset="0"/>
                <a:cs typeface="Times New Roman" panose="02020603050405020304" pitchFamily="18" charset="0"/>
              </a:rPr>
              <a:t> el </a:t>
            </a:r>
            <a:r>
              <a:rPr lang="cs-CZ" sz="1800" dirty="0" err="1">
                <a:latin typeface="Times New Roman" panose="02020603050405020304" pitchFamily="18" charset="0"/>
                <a:cs typeface="Times New Roman" panose="02020603050405020304" pitchFamily="18" charset="0"/>
              </a:rPr>
              <a:t>precio</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sea</a:t>
            </a:r>
            <a:r>
              <a:rPr lang="cs-CZ" sz="1800" dirty="0">
                <a:latin typeface="Times New Roman" panose="02020603050405020304" pitchFamily="18" charset="0"/>
                <a:cs typeface="Times New Roman" panose="02020603050405020304" pitchFamily="18" charset="0"/>
              </a:rPr>
              <a:t> el </a:t>
            </a:r>
            <a:r>
              <a:rPr lang="cs-CZ" sz="1800" dirty="0" err="1">
                <a:latin typeface="Times New Roman" panose="02020603050405020304" pitchFamily="18" charset="0"/>
                <a:cs typeface="Times New Roman" panose="02020603050405020304" pitchFamily="18" charset="0"/>
              </a:rPr>
              <a:t>sexo</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más</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apático</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imaginable</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Quien</a:t>
            </a:r>
            <a:r>
              <a:rPr lang="cs-CZ" sz="1800" dirty="0">
                <a:latin typeface="Times New Roman" panose="02020603050405020304" pitchFamily="18" charset="0"/>
                <a:cs typeface="Times New Roman" panose="02020603050405020304" pitchFamily="18" charset="0"/>
              </a:rPr>
              <a:t> ni se </a:t>
            </a:r>
            <a:r>
              <a:rPr lang="cs-CZ" sz="1800" dirty="0" err="1">
                <a:latin typeface="Times New Roman" panose="02020603050405020304" pitchFamily="18" charset="0"/>
                <a:cs typeface="Times New Roman" panose="02020603050405020304" pitchFamily="18" charset="0"/>
              </a:rPr>
              <a:t>plantea</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pisar</a:t>
            </a:r>
            <a:r>
              <a:rPr lang="cs-CZ" sz="1800" dirty="0">
                <a:latin typeface="Times New Roman" panose="02020603050405020304" pitchFamily="18" charset="0"/>
                <a:cs typeface="Times New Roman" panose="02020603050405020304" pitchFamily="18" charset="0"/>
              </a:rPr>
              <a:t> el </a:t>
            </a:r>
            <a:r>
              <a:rPr lang="cs-CZ" sz="1800" dirty="0" err="1">
                <a:latin typeface="Times New Roman" panose="02020603050405020304" pitchFamily="18" charset="0"/>
                <a:cs typeface="Times New Roman" panose="02020603050405020304" pitchFamily="18" charset="0"/>
              </a:rPr>
              <a:t>campo</a:t>
            </a:r>
            <a:r>
              <a:rPr lang="cs-CZ" sz="1800" dirty="0">
                <a:latin typeface="Times New Roman" panose="02020603050405020304" pitchFamily="18" charset="0"/>
                <a:cs typeface="Times New Roman" panose="02020603050405020304" pitchFamily="18" charset="0"/>
              </a:rPr>
              <a:t> es Juan (Alberto San Juan), el </a:t>
            </a:r>
            <a:r>
              <a:rPr lang="cs-CZ" sz="1800" dirty="0" err="1">
                <a:latin typeface="Times New Roman" panose="02020603050405020304" pitchFamily="18" charset="0"/>
                <a:cs typeface="Times New Roman" panose="02020603050405020304" pitchFamily="18" charset="0"/>
              </a:rPr>
              <a:t>hermano</a:t>
            </a:r>
            <a:r>
              <a:rPr lang="cs-CZ" sz="1800" dirty="0">
                <a:latin typeface="Times New Roman" panose="02020603050405020304" pitchFamily="18" charset="0"/>
                <a:cs typeface="Times New Roman" panose="02020603050405020304" pitchFamily="18" charset="0"/>
              </a:rPr>
              <a:t> de Alberto, </a:t>
            </a:r>
            <a:r>
              <a:rPr lang="cs-CZ" sz="1800" dirty="0" err="1">
                <a:latin typeface="Times New Roman" panose="02020603050405020304" pitchFamily="18" charset="0"/>
                <a:cs typeface="Times New Roman" panose="02020603050405020304" pitchFamily="18" charset="0"/>
              </a:rPr>
              <a:t>periodista</a:t>
            </a:r>
            <a:r>
              <a:rPr lang="cs-CZ" sz="1800" dirty="0">
                <a:latin typeface="Times New Roman" panose="02020603050405020304" pitchFamily="18" charset="0"/>
                <a:cs typeface="Times New Roman" panose="02020603050405020304" pitchFamily="18" charset="0"/>
              </a:rPr>
              <a:t> en </a:t>
            </a:r>
            <a:r>
              <a:rPr lang="cs-CZ" sz="1800" dirty="0" err="1">
                <a:latin typeface="Times New Roman" panose="02020603050405020304" pitchFamily="18" charset="0"/>
                <a:cs typeface="Times New Roman" panose="02020603050405020304" pitchFamily="18" charset="0"/>
              </a:rPr>
              <a:t>horas</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bajas</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que</a:t>
            </a:r>
            <a:r>
              <a:rPr lang="cs-CZ" sz="1800" dirty="0">
                <a:latin typeface="Times New Roman" panose="02020603050405020304" pitchFamily="18" charset="0"/>
                <a:cs typeface="Times New Roman" panose="02020603050405020304" pitchFamily="18" charset="0"/>
              </a:rPr>
              <a:t>, con 45 </a:t>
            </a:r>
            <a:r>
              <a:rPr lang="cs-CZ" sz="1800" dirty="0" err="1">
                <a:latin typeface="Times New Roman" panose="02020603050405020304" pitchFamily="18" charset="0"/>
                <a:cs typeface="Times New Roman" panose="02020603050405020304" pitchFamily="18" charset="0"/>
              </a:rPr>
              <a:t>años</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sale</a:t>
            </a:r>
            <a:r>
              <a:rPr lang="cs-CZ" sz="1800" dirty="0">
                <a:latin typeface="Times New Roman" panose="02020603050405020304" pitchFamily="18" charset="0"/>
                <a:cs typeface="Times New Roman" panose="02020603050405020304" pitchFamily="18" charset="0"/>
              </a:rPr>
              <a:t> con Natalia (</a:t>
            </a:r>
            <a:r>
              <a:rPr lang="cs-CZ" sz="1800" dirty="0" err="1">
                <a:latin typeface="Times New Roman" panose="02020603050405020304" pitchFamily="18" charset="0"/>
                <a:cs typeface="Times New Roman" panose="02020603050405020304" pitchFamily="18" charset="0"/>
              </a:rPr>
              <a:t>Irene</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Escolar</a:t>
            </a:r>
            <a:r>
              <a:rPr lang="cs-CZ" sz="1800" dirty="0">
                <a:latin typeface="Times New Roman" panose="02020603050405020304" pitchFamily="18" charset="0"/>
                <a:cs typeface="Times New Roman" panose="02020603050405020304" pitchFamily="18" charset="0"/>
              </a:rPr>
              <a:t>), una </a:t>
            </a:r>
            <a:r>
              <a:rPr lang="cs-CZ" sz="1800" dirty="0" err="1">
                <a:latin typeface="Times New Roman" panose="02020603050405020304" pitchFamily="18" charset="0"/>
                <a:cs typeface="Times New Roman" panose="02020603050405020304" pitchFamily="18" charset="0"/>
              </a:rPr>
              <a:t>joven</a:t>
            </a:r>
            <a:r>
              <a:rPr lang="cs-CZ" sz="1800" dirty="0">
                <a:latin typeface="Times New Roman" panose="02020603050405020304" pitchFamily="18" charset="0"/>
                <a:cs typeface="Times New Roman" panose="02020603050405020304" pitchFamily="18" charset="0"/>
              </a:rPr>
              <a:t> entusiasta de 25 </a:t>
            </a:r>
            <a:r>
              <a:rPr lang="cs-CZ" sz="1800" dirty="0" err="1">
                <a:latin typeface="Times New Roman" panose="02020603050405020304" pitchFamily="18" charset="0"/>
                <a:cs typeface="Times New Roman" panose="02020603050405020304" pitchFamily="18" charset="0"/>
              </a:rPr>
              <a:t>años</a:t>
            </a:r>
            <a:r>
              <a:rPr lang="cs-CZ" sz="1800" dirty="0">
                <a:latin typeface="Times New Roman" panose="02020603050405020304" pitchFamily="18" charset="0"/>
                <a:cs typeface="Times New Roman" panose="02020603050405020304" pitchFamily="18" charset="0"/>
              </a:rPr>
              <a:t> en la </a:t>
            </a:r>
            <a:r>
              <a:rPr lang="cs-CZ" sz="1800" dirty="0" err="1">
                <a:latin typeface="Times New Roman" panose="02020603050405020304" pitchFamily="18" charset="0"/>
                <a:cs typeface="Times New Roman" panose="02020603050405020304" pitchFamily="18" charset="0"/>
              </a:rPr>
              <a:t>que</a:t>
            </a:r>
            <a:r>
              <a:rPr lang="cs-CZ" sz="1800" dirty="0">
                <a:latin typeface="Times New Roman" panose="02020603050405020304" pitchFamily="18" charset="0"/>
                <a:cs typeface="Times New Roman" panose="02020603050405020304" pitchFamily="18" charset="0"/>
              </a:rPr>
              <a:t> Juan ve una tabla de </a:t>
            </a:r>
            <a:r>
              <a:rPr lang="cs-CZ" sz="1800" dirty="0" err="1">
                <a:latin typeface="Times New Roman" panose="02020603050405020304" pitchFamily="18" charset="0"/>
                <a:cs typeface="Times New Roman" panose="02020603050405020304" pitchFamily="18" charset="0"/>
              </a:rPr>
              <a:t>salvación</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Por</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su</a:t>
            </a:r>
            <a:r>
              <a:rPr lang="cs-CZ" sz="1800" dirty="0">
                <a:latin typeface="Times New Roman" panose="02020603050405020304" pitchFamily="18" charset="0"/>
                <a:cs typeface="Times New Roman" panose="02020603050405020304" pitchFamily="18" charset="0"/>
              </a:rPr>
              <a:t> parte la </a:t>
            </a:r>
            <a:r>
              <a:rPr lang="cs-CZ" sz="1800" dirty="0" err="1">
                <a:latin typeface="Times New Roman" panose="02020603050405020304" pitchFamily="18" charset="0"/>
                <a:cs typeface="Times New Roman" panose="02020603050405020304" pitchFamily="18" charset="0"/>
              </a:rPr>
              <a:t>hermana</a:t>
            </a:r>
            <a:r>
              <a:rPr lang="cs-CZ" sz="1800" dirty="0">
                <a:latin typeface="Times New Roman" panose="02020603050405020304" pitchFamily="18" charset="0"/>
                <a:cs typeface="Times New Roman" panose="02020603050405020304" pitchFamily="18" charset="0"/>
              </a:rPr>
              <a:t> de Luisa, Sara (</a:t>
            </a:r>
            <a:r>
              <a:rPr lang="cs-CZ" sz="1800" dirty="0" err="1">
                <a:latin typeface="Times New Roman" panose="02020603050405020304" pitchFamily="18" charset="0"/>
                <a:cs typeface="Times New Roman" panose="02020603050405020304" pitchFamily="18" charset="0"/>
              </a:rPr>
              <a:t>Candela</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Peña</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está</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acostumbrada</a:t>
            </a:r>
            <a:r>
              <a:rPr lang="cs-CZ" sz="1800" dirty="0">
                <a:latin typeface="Times New Roman" panose="02020603050405020304" pitchFamily="18" charset="0"/>
                <a:cs typeface="Times New Roman" panose="02020603050405020304" pitchFamily="18" charset="0"/>
              </a:rPr>
              <a:t> a </a:t>
            </a:r>
            <a:r>
              <a:rPr lang="cs-CZ" sz="1800" dirty="0" err="1">
                <a:latin typeface="Times New Roman" panose="02020603050405020304" pitchFamily="18" charset="0"/>
                <a:cs typeface="Times New Roman" panose="02020603050405020304" pitchFamily="18" charset="0"/>
              </a:rPr>
              <a:t>canalizar</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su</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ansiedad</a:t>
            </a:r>
            <a:r>
              <a:rPr lang="cs-CZ" sz="1800" dirty="0">
                <a:latin typeface="Times New Roman" panose="02020603050405020304" pitchFamily="18" charset="0"/>
                <a:cs typeface="Times New Roman" panose="02020603050405020304" pitchFamily="18" charset="0"/>
              </a:rPr>
              <a:t> a </a:t>
            </a:r>
            <a:r>
              <a:rPr lang="cs-CZ" sz="1800" dirty="0" err="1">
                <a:latin typeface="Times New Roman" panose="02020603050405020304" pitchFamily="18" charset="0"/>
                <a:cs typeface="Times New Roman" panose="02020603050405020304" pitchFamily="18" charset="0"/>
              </a:rPr>
              <a:t>través</a:t>
            </a:r>
            <a:r>
              <a:rPr lang="cs-CZ" sz="1800" dirty="0">
                <a:latin typeface="Times New Roman" panose="02020603050405020304" pitchFamily="18" charset="0"/>
                <a:cs typeface="Times New Roman" panose="02020603050405020304" pitchFamily="18" charset="0"/>
              </a:rPr>
              <a:t> de los </a:t>
            </a:r>
            <a:r>
              <a:rPr lang="cs-CZ" sz="1800" dirty="0" err="1">
                <a:latin typeface="Times New Roman" panose="02020603050405020304" pitchFamily="18" charset="0"/>
                <a:cs typeface="Times New Roman" panose="02020603050405020304" pitchFamily="18" charset="0"/>
              </a:rPr>
              <a:t>hombres</a:t>
            </a:r>
            <a:r>
              <a:rPr lang="cs-CZ" sz="1800" dirty="0">
                <a:latin typeface="Times New Roman" panose="02020603050405020304" pitchFamily="18" charset="0"/>
                <a:cs typeface="Times New Roman" panose="02020603050405020304" pitchFamily="18" charset="0"/>
              </a:rPr>
              <a:t>, con </a:t>
            </a:r>
            <a:r>
              <a:rPr lang="cs-CZ" sz="1800" dirty="0" err="1">
                <a:latin typeface="Times New Roman" panose="02020603050405020304" pitchFamily="18" charset="0"/>
                <a:cs typeface="Times New Roman" panose="02020603050405020304" pitchFamily="18" charset="0"/>
              </a:rPr>
              <a:t>quienes</a:t>
            </a:r>
            <a:r>
              <a:rPr lang="cs-CZ" sz="1800" dirty="0">
                <a:latin typeface="Times New Roman" panose="02020603050405020304" pitchFamily="18" charset="0"/>
                <a:cs typeface="Times New Roman" panose="02020603050405020304" pitchFamily="18" charset="0"/>
              </a:rPr>
              <a:t> no </a:t>
            </a:r>
            <a:r>
              <a:rPr lang="cs-CZ" sz="1800" dirty="0" err="1">
                <a:latin typeface="Times New Roman" panose="02020603050405020304" pitchFamily="18" charset="0"/>
                <a:cs typeface="Times New Roman" panose="02020603050405020304" pitchFamily="18" charset="0"/>
              </a:rPr>
              <a:t>acaba</a:t>
            </a:r>
            <a:r>
              <a:rPr lang="cs-CZ" sz="1800" dirty="0">
                <a:latin typeface="Times New Roman" panose="02020603050405020304" pitchFamily="18" charset="0"/>
                <a:cs typeface="Times New Roman" panose="02020603050405020304" pitchFamily="18" charset="0"/>
              </a:rPr>
              <a:t> de </a:t>
            </a:r>
            <a:r>
              <a:rPr lang="cs-CZ" sz="1800" dirty="0" err="1">
                <a:latin typeface="Times New Roman" panose="02020603050405020304" pitchFamily="18" charset="0"/>
                <a:cs typeface="Times New Roman" panose="02020603050405020304" pitchFamily="18" charset="0"/>
              </a:rPr>
              <a:t>encajar</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hasta</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que</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aparece</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Paco</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Jorge</a:t>
            </a:r>
            <a:r>
              <a:rPr lang="cs-CZ" sz="1800" dirty="0">
                <a:latin typeface="Times New Roman" panose="02020603050405020304" pitchFamily="18" charset="0"/>
                <a:cs typeface="Times New Roman" panose="02020603050405020304" pitchFamily="18" charset="0"/>
              </a:rPr>
              <a:t> Bosch), </a:t>
            </a:r>
            <a:r>
              <a:rPr lang="cs-CZ" sz="1800" dirty="0" err="1">
                <a:latin typeface="Times New Roman" panose="02020603050405020304" pitchFamily="18" charset="0"/>
                <a:cs typeface="Times New Roman" panose="02020603050405020304" pitchFamily="18" charset="0"/>
              </a:rPr>
              <a:t>un</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periodista</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deportivo</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que</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parece</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incluso</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dispuesto</a:t>
            </a:r>
            <a:r>
              <a:rPr lang="cs-CZ" sz="1800" dirty="0">
                <a:latin typeface="Times New Roman" panose="02020603050405020304" pitchFamily="18" charset="0"/>
                <a:cs typeface="Times New Roman" panose="02020603050405020304" pitchFamily="18" charset="0"/>
              </a:rPr>
              <a:t> a </a:t>
            </a:r>
            <a:r>
              <a:rPr lang="cs-CZ" sz="1800" dirty="0" err="1">
                <a:latin typeface="Times New Roman" panose="02020603050405020304" pitchFamily="18" charset="0"/>
                <a:cs typeface="Times New Roman" panose="02020603050405020304" pitchFamily="18" charset="0"/>
              </a:rPr>
              <a:t>llevarla</a:t>
            </a:r>
            <a:r>
              <a:rPr lang="cs-CZ" sz="1800" dirty="0">
                <a:latin typeface="Times New Roman" panose="02020603050405020304" pitchFamily="18" charset="0"/>
                <a:cs typeface="Times New Roman" panose="02020603050405020304" pitchFamily="18" charset="0"/>
              </a:rPr>
              <a:t> al </a:t>
            </a:r>
            <a:r>
              <a:rPr lang="cs-CZ" sz="1800" dirty="0" err="1">
                <a:latin typeface="Times New Roman" panose="02020603050405020304" pitchFamily="18" charset="0"/>
                <a:cs typeface="Times New Roman" panose="02020603050405020304" pitchFamily="18" charset="0"/>
              </a:rPr>
              <a:t>altar</a:t>
            </a:r>
            <a:r>
              <a:rPr lang="cs-CZ" sz="1800" dirty="0">
                <a:latin typeface="Times New Roman" panose="02020603050405020304" pitchFamily="18" charset="0"/>
                <a:cs typeface="Times New Roman" panose="02020603050405020304" pitchFamily="18" charset="0"/>
              </a:rPr>
              <a:t>. O eso </a:t>
            </a:r>
            <a:r>
              <a:rPr lang="cs-CZ" sz="1800" dirty="0" err="1">
                <a:latin typeface="Times New Roman" panose="02020603050405020304" pitchFamily="18" charset="0"/>
                <a:cs typeface="Times New Roman" panose="02020603050405020304" pitchFamily="18" charset="0"/>
              </a:rPr>
              <a:t>cree</a:t>
            </a:r>
            <a:r>
              <a:rPr lang="cs-CZ" sz="1800" dirty="0">
                <a:latin typeface="Times New Roman" panose="02020603050405020304" pitchFamily="18" charset="0"/>
                <a:cs typeface="Times New Roman" panose="02020603050405020304" pitchFamily="18" charset="0"/>
              </a:rPr>
              <a:t> </a:t>
            </a:r>
            <a:r>
              <a:rPr lang="cs-CZ" sz="1800" dirty="0" err="1">
                <a:latin typeface="Times New Roman" panose="02020603050405020304" pitchFamily="18" charset="0"/>
                <a:cs typeface="Times New Roman" panose="02020603050405020304" pitchFamily="18" charset="0"/>
              </a:rPr>
              <a:t>ella</a:t>
            </a:r>
            <a:r>
              <a:rPr lang="cs-CZ" sz="1800" dirty="0" smtClean="0">
                <a:latin typeface="Times New Roman" panose="02020603050405020304" pitchFamily="18" charset="0"/>
                <a:cs typeface="Times New Roman" panose="02020603050405020304" pitchFamily="18" charset="0"/>
              </a:rPr>
              <a:t>...</a:t>
            </a:r>
          </a:p>
          <a:p>
            <a:pPr marL="0" indent="0" algn="just">
              <a:buNone/>
            </a:pPr>
            <a:r>
              <a:rPr lang="cs-CZ" sz="1800" dirty="0" smtClean="0">
                <a:latin typeface="Times New Roman" panose="02020603050405020304" pitchFamily="18" charset="0"/>
                <a:cs typeface="Times New Roman" panose="02020603050405020304" pitchFamily="18" charset="0"/>
              </a:rPr>
              <a:t>https://www.youtube.com/watch?v=Yydjy_8o-YY</a:t>
            </a:r>
            <a:endParaRPr lang="cs-CZ"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5237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s-ES" dirty="0" smtClean="0"/>
              <a:t>Azul y no tan rosa</a:t>
            </a:r>
            <a:endParaRPr lang="cs-CZ" dirty="0"/>
          </a:p>
        </p:txBody>
      </p:sp>
      <p:sp>
        <p:nvSpPr>
          <p:cNvPr id="3" name="Zástupný symbol pro obsah 2"/>
          <p:cNvSpPr>
            <a:spLocks noGrp="1"/>
          </p:cNvSpPr>
          <p:nvPr>
            <p:ph idx="1"/>
          </p:nvPr>
        </p:nvSpPr>
        <p:spPr>
          <a:xfrm>
            <a:off x="457200" y="1268760"/>
            <a:ext cx="8229600" cy="4857403"/>
          </a:xfrm>
        </p:spPr>
        <p:txBody>
          <a:bodyPr>
            <a:normAutofit fontScale="40000" lnSpcReduction="20000"/>
          </a:bodyPr>
          <a:lstStyle/>
          <a:p>
            <a:r>
              <a:rPr lang="es-ES" sz="4500" dirty="0" smtClean="0">
                <a:latin typeface="Times New Roman" panose="02020603050405020304" pitchFamily="18" charset="0"/>
                <a:cs typeface="Times New Roman" panose="02020603050405020304" pitchFamily="18" charset="0"/>
              </a:rPr>
              <a:t>2014 (1h54min) </a:t>
            </a:r>
            <a:r>
              <a:rPr lang="es-ES" sz="4500" dirty="0" smtClean="0">
                <a:latin typeface="Times New Roman" panose="02020603050405020304" pitchFamily="18" charset="0"/>
                <a:cs typeface="Times New Roman" panose="02020603050405020304" pitchFamily="18" charset="0"/>
              </a:rPr>
              <a:t>País 	España , Venezuela </a:t>
            </a:r>
          </a:p>
          <a:p>
            <a:r>
              <a:rPr lang="es-ES" sz="4500" dirty="0" smtClean="0">
                <a:latin typeface="Times New Roman" panose="02020603050405020304" pitchFamily="18" charset="0"/>
                <a:cs typeface="Times New Roman" panose="02020603050405020304" pitchFamily="18" charset="0"/>
              </a:rPr>
              <a:t>Director Miguel Ferrari </a:t>
            </a:r>
          </a:p>
          <a:p>
            <a:r>
              <a:rPr lang="es-ES" sz="4500" dirty="0" smtClean="0">
                <a:latin typeface="Times New Roman" panose="02020603050405020304" pitchFamily="18" charset="0"/>
                <a:cs typeface="Times New Roman" panose="02020603050405020304" pitchFamily="18" charset="0"/>
              </a:rPr>
              <a:t>Género Comedia dramática , Drama </a:t>
            </a:r>
          </a:p>
          <a:p>
            <a:r>
              <a:rPr lang="es-ES" sz="4500" dirty="0" smtClean="0">
                <a:latin typeface="Times New Roman" panose="02020603050405020304" pitchFamily="18" charset="0"/>
                <a:cs typeface="Times New Roman" panose="02020603050405020304" pitchFamily="18" charset="0"/>
              </a:rPr>
              <a:t>Sinopsis </a:t>
            </a:r>
          </a:p>
          <a:p>
            <a:pPr marL="0" indent="0">
              <a:buNone/>
            </a:pPr>
            <a:r>
              <a:rPr lang="es-ES" sz="4500" dirty="0" smtClean="0">
                <a:latin typeface="Times New Roman" panose="02020603050405020304" pitchFamily="18" charset="0"/>
                <a:cs typeface="Times New Roman" panose="02020603050405020304" pitchFamily="18" charset="0"/>
              </a:rPr>
              <a:t>Diego, es un hombre que trabaja como fotógrafo de moda, un mundo donde gobierna la superficialidad y los excesos, y donde la </a:t>
            </a:r>
            <a:r>
              <a:rPr lang="es-ES" sz="4500" dirty="0" err="1" smtClean="0">
                <a:latin typeface="Times New Roman" panose="02020603050405020304" pitchFamily="18" charset="0"/>
                <a:cs typeface="Times New Roman" panose="02020603050405020304" pitchFamily="18" charset="0"/>
              </a:rPr>
              <a:t>competividad</a:t>
            </a:r>
            <a:r>
              <a:rPr lang="es-ES" sz="4500" dirty="0" smtClean="0">
                <a:latin typeface="Times New Roman" panose="02020603050405020304" pitchFamily="18" charset="0"/>
                <a:cs typeface="Times New Roman" panose="02020603050405020304" pitchFamily="18" charset="0"/>
              </a:rPr>
              <a:t> es su pan de cada día. Sin embargo, su aparentemente tranquilo día a día va a cambiar. Un terrible hecho altera su ritmo de vida: su pareja sentimental, </a:t>
            </a:r>
            <a:r>
              <a:rPr lang="es-ES" sz="4500" dirty="0" err="1" smtClean="0">
                <a:latin typeface="Times New Roman" panose="02020603050405020304" pitchFamily="18" charset="0"/>
                <a:cs typeface="Times New Roman" panose="02020603050405020304" pitchFamily="18" charset="0"/>
              </a:rPr>
              <a:t>Fabrizio</a:t>
            </a:r>
            <a:r>
              <a:rPr lang="es-ES" sz="4500" dirty="0" smtClean="0">
                <a:latin typeface="Times New Roman" panose="02020603050405020304" pitchFamily="18" charset="0"/>
                <a:cs typeface="Times New Roman" panose="02020603050405020304" pitchFamily="18" charset="0"/>
              </a:rPr>
              <a:t>, es apaleado por un grupo de radicales </a:t>
            </a:r>
            <a:r>
              <a:rPr lang="es-ES" sz="4500" dirty="0" err="1" smtClean="0">
                <a:latin typeface="Times New Roman" panose="02020603050405020304" pitchFamily="18" charset="0"/>
                <a:cs typeface="Times New Roman" panose="02020603050405020304" pitchFamily="18" charset="0"/>
              </a:rPr>
              <a:t>homófobos</a:t>
            </a:r>
            <a:r>
              <a:rPr lang="es-ES" sz="4500" dirty="0" smtClean="0">
                <a:latin typeface="Times New Roman" panose="02020603050405020304" pitchFamily="18" charset="0"/>
                <a:cs typeface="Times New Roman" panose="02020603050405020304" pitchFamily="18" charset="0"/>
              </a:rPr>
              <a:t>. Las consecuencias del ataque son terribles, y </a:t>
            </a:r>
            <a:r>
              <a:rPr lang="es-ES" sz="4500" dirty="0" err="1" smtClean="0">
                <a:latin typeface="Times New Roman" panose="02020603050405020304" pitchFamily="18" charset="0"/>
                <a:cs typeface="Times New Roman" panose="02020603050405020304" pitchFamily="18" charset="0"/>
              </a:rPr>
              <a:t>Fabrizio</a:t>
            </a:r>
            <a:r>
              <a:rPr lang="es-ES" sz="4500" dirty="0" smtClean="0">
                <a:latin typeface="Times New Roman" panose="02020603050405020304" pitchFamily="18" charset="0"/>
                <a:cs typeface="Times New Roman" panose="02020603050405020304" pitchFamily="18" charset="0"/>
              </a:rPr>
              <a:t> entra en un estado de coma.</a:t>
            </a:r>
          </a:p>
          <a:p>
            <a:pPr marL="0" indent="0">
              <a:buNone/>
            </a:pPr>
            <a:r>
              <a:rPr lang="es-ES" sz="4500" dirty="0" smtClean="0">
                <a:latin typeface="Times New Roman" panose="02020603050405020304" pitchFamily="18" charset="0"/>
                <a:cs typeface="Times New Roman" panose="02020603050405020304" pitchFamily="18" charset="0"/>
              </a:rPr>
              <a:t>Tras el traumático incidente, Diego conocerá a Armando, el fruto de una fugaz relación que mantuvo con quince años. Por si no fuera poco, Diego ahora no solo tendrá que intentar adaptarse al hecho de que su pareja está coma, luchando por mantener la esperanza de que va a despertar pronto, sino que también tendrá que asumir su papel de padre, algo que no se esperaba. Armando ha viajado desde Madrid hasta Caracas para rehacer su vida junto a un padre al que no conoce, y ambos tendrán que acostumbrarse el uno al otro, lo que no es tan sencillo.</a:t>
            </a:r>
            <a:endParaRPr lang="cs-CZ" sz="4500" dirty="0" smtClean="0">
              <a:latin typeface="Times New Roman" panose="02020603050405020304" pitchFamily="18" charset="0"/>
              <a:cs typeface="Times New Roman" panose="02020603050405020304" pitchFamily="18" charset="0"/>
            </a:endParaRPr>
          </a:p>
          <a:p>
            <a:pPr marL="0" indent="0">
              <a:buNone/>
            </a:pPr>
            <a:r>
              <a:rPr lang="es-ES" sz="4500" dirty="0" smtClean="0">
                <a:latin typeface="Times New Roman" panose="02020603050405020304" pitchFamily="18" charset="0"/>
                <a:cs typeface="Times New Roman" panose="02020603050405020304" pitchFamily="18" charset="0"/>
              </a:rPr>
              <a:t>https://www.youtube.com/watch?v=uuqtdPfUr6g</a:t>
            </a:r>
          </a:p>
          <a:p>
            <a:endParaRPr lang="cs-CZ" dirty="0"/>
          </a:p>
        </p:txBody>
      </p:sp>
    </p:spTree>
    <p:extLst>
      <p:ext uri="{BB962C8B-B14F-4D97-AF65-F5344CB8AC3E}">
        <p14:creationId xmlns:p14="http://schemas.microsoft.com/office/powerpoint/2010/main" val="11764320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La </a:t>
            </a:r>
            <a:r>
              <a:rPr lang="cs-CZ" dirty="0" err="1" smtClean="0"/>
              <a:t>isla</a:t>
            </a:r>
            <a:r>
              <a:rPr lang="cs-CZ" dirty="0" smtClean="0"/>
              <a:t> </a:t>
            </a:r>
            <a:r>
              <a:rPr lang="cs-CZ" dirty="0" err="1" smtClean="0"/>
              <a:t>mínima</a:t>
            </a:r>
            <a:r>
              <a:rPr lang="cs-CZ" dirty="0" smtClean="0"/>
              <a:t> </a:t>
            </a:r>
            <a:endParaRPr lang="cs-CZ" dirty="0"/>
          </a:p>
        </p:txBody>
      </p:sp>
      <p:sp>
        <p:nvSpPr>
          <p:cNvPr id="3" name="Zástupný symbol pro obsah 2"/>
          <p:cNvSpPr>
            <a:spLocks noGrp="1"/>
          </p:cNvSpPr>
          <p:nvPr>
            <p:ph idx="1"/>
          </p:nvPr>
        </p:nvSpPr>
        <p:spPr>
          <a:xfrm>
            <a:off x="457200" y="1340768"/>
            <a:ext cx="8229600" cy="4785395"/>
          </a:xfrm>
        </p:spPr>
        <p:txBody>
          <a:bodyPr>
            <a:normAutofit fontScale="92500" lnSpcReduction="10000"/>
          </a:bodyPr>
          <a:lstStyle/>
          <a:p>
            <a:r>
              <a:rPr lang="es-ES" sz="2000" dirty="0" smtClean="0">
                <a:latin typeface="Times New Roman" panose="02020603050405020304" pitchFamily="18" charset="0"/>
                <a:cs typeface="Times New Roman" panose="02020603050405020304" pitchFamily="18" charset="0"/>
              </a:rPr>
              <a:t>Año 2014</a:t>
            </a:r>
            <a:r>
              <a:rPr lang="cs-CZ" sz="2000" dirty="0" smtClean="0">
                <a:latin typeface="Times New Roman" panose="02020603050405020304" pitchFamily="18" charset="0"/>
                <a:cs typeface="Times New Roman" panose="02020603050405020304" pitchFamily="18" charset="0"/>
              </a:rPr>
              <a:t> </a:t>
            </a:r>
            <a:r>
              <a:rPr lang="es-ES" sz="2000" dirty="0" smtClean="0">
                <a:latin typeface="Times New Roman" panose="02020603050405020304" pitchFamily="18" charset="0"/>
                <a:cs typeface="Times New Roman" panose="02020603050405020304" pitchFamily="18" charset="0"/>
              </a:rPr>
              <a:t>Duración:105 min.</a:t>
            </a:r>
            <a:r>
              <a:rPr lang="cs-CZ" sz="2000" dirty="0" smtClean="0">
                <a:latin typeface="Times New Roman" panose="02020603050405020304" pitchFamily="18" charset="0"/>
                <a:cs typeface="Times New Roman" panose="02020603050405020304" pitchFamily="18" charset="0"/>
              </a:rPr>
              <a:t> </a:t>
            </a:r>
            <a:r>
              <a:rPr lang="es-ES" sz="2000" dirty="0" smtClean="0">
                <a:latin typeface="Times New Roman" panose="02020603050405020304" pitchFamily="18" charset="0"/>
                <a:cs typeface="Times New Roman" panose="02020603050405020304" pitchFamily="18" charset="0"/>
              </a:rPr>
              <a:t>País:   España</a:t>
            </a:r>
          </a:p>
          <a:p>
            <a:r>
              <a:rPr lang="es-ES" sz="2000" dirty="0" smtClean="0">
                <a:latin typeface="Times New Roman" panose="02020603050405020304" pitchFamily="18" charset="0"/>
                <a:cs typeface="Times New Roman" panose="02020603050405020304" pitchFamily="18" charset="0"/>
              </a:rPr>
              <a:t>Director: Alberto Rodríguez </a:t>
            </a:r>
          </a:p>
          <a:p>
            <a:r>
              <a:rPr lang="es-ES" sz="2000" dirty="0" smtClean="0">
                <a:latin typeface="Times New Roman" panose="02020603050405020304" pitchFamily="18" charset="0"/>
                <a:cs typeface="Times New Roman" panose="02020603050405020304" pitchFamily="18" charset="0"/>
              </a:rPr>
              <a:t>Reparto: Raúl Arévalo, Javier Gutiérrez, Nerea Barros, Antonio de la Torre, Jesús Castro, Mercedes León, Manolo Solo, Jesús Carroza, Cecilia Villanueva, Salva Reina, Juan Carlos Villanueva</a:t>
            </a:r>
          </a:p>
          <a:p>
            <a:r>
              <a:rPr lang="es-ES" sz="2000" dirty="0" smtClean="0">
                <a:latin typeface="Times New Roman" panose="02020603050405020304" pitchFamily="18" charset="0"/>
                <a:cs typeface="Times New Roman" panose="02020603050405020304" pitchFamily="18" charset="0"/>
              </a:rPr>
              <a:t>Productora: </a:t>
            </a:r>
            <a:r>
              <a:rPr lang="es-ES" sz="2000" dirty="0" err="1" smtClean="0">
                <a:latin typeface="Times New Roman" panose="02020603050405020304" pitchFamily="18" charset="0"/>
                <a:cs typeface="Times New Roman" panose="02020603050405020304" pitchFamily="18" charset="0"/>
              </a:rPr>
              <a:t>Atresmedia</a:t>
            </a:r>
            <a:r>
              <a:rPr lang="es-ES" sz="2000" dirty="0" smtClean="0">
                <a:latin typeface="Times New Roman" panose="02020603050405020304" pitchFamily="18" charset="0"/>
                <a:cs typeface="Times New Roman" panose="02020603050405020304" pitchFamily="18" charset="0"/>
              </a:rPr>
              <a:t> Cine / Atípica Films / </a:t>
            </a:r>
            <a:r>
              <a:rPr lang="es-ES" sz="2000" dirty="0" err="1" smtClean="0">
                <a:latin typeface="Times New Roman" panose="02020603050405020304" pitchFamily="18" charset="0"/>
                <a:cs typeface="Times New Roman" panose="02020603050405020304" pitchFamily="18" charset="0"/>
              </a:rPr>
              <a:t>Sacromonte</a:t>
            </a:r>
            <a:r>
              <a:rPr lang="es-ES" sz="2000" dirty="0" smtClean="0">
                <a:latin typeface="Times New Roman" panose="02020603050405020304" pitchFamily="18" charset="0"/>
                <a:cs typeface="Times New Roman" panose="02020603050405020304" pitchFamily="18" charset="0"/>
              </a:rPr>
              <a:t> Films</a:t>
            </a:r>
          </a:p>
          <a:p>
            <a:r>
              <a:rPr lang="es-ES" sz="2000" dirty="0" smtClean="0">
                <a:latin typeface="Times New Roman" panose="02020603050405020304" pitchFamily="18" charset="0"/>
                <a:cs typeface="Times New Roman" panose="02020603050405020304" pitchFamily="18" charset="0"/>
              </a:rPr>
              <a:t>Género: Intriga. Thriller. Cine negro | Policíaco. Años 80. Neo-</a:t>
            </a:r>
            <a:r>
              <a:rPr lang="es-ES" sz="2000" dirty="0" err="1" smtClean="0">
                <a:latin typeface="Times New Roman" panose="02020603050405020304" pitchFamily="18" charset="0"/>
                <a:cs typeface="Times New Roman" panose="02020603050405020304" pitchFamily="18" charset="0"/>
              </a:rPr>
              <a:t>noir</a:t>
            </a:r>
            <a:r>
              <a:rPr lang="es-ES" sz="2000" dirty="0" smtClean="0">
                <a:latin typeface="Times New Roman" panose="02020603050405020304" pitchFamily="18" charset="0"/>
                <a:cs typeface="Times New Roman" panose="02020603050405020304" pitchFamily="18" charset="0"/>
              </a:rPr>
              <a:t>. Crimen. Asesinos en serie. Secuestros / Desapariciones. Vida rural. </a:t>
            </a:r>
            <a:r>
              <a:rPr lang="es-ES" sz="2000" dirty="0" err="1" smtClean="0">
                <a:latin typeface="Times New Roman" panose="02020603050405020304" pitchFamily="18" charset="0"/>
                <a:cs typeface="Times New Roman" panose="02020603050405020304" pitchFamily="18" charset="0"/>
              </a:rPr>
              <a:t>Buddy</a:t>
            </a:r>
            <a:r>
              <a:rPr lang="es-ES" sz="2000" dirty="0" smtClean="0">
                <a:latin typeface="Times New Roman" panose="02020603050405020304" pitchFamily="18" charset="0"/>
                <a:cs typeface="Times New Roman" panose="02020603050405020304" pitchFamily="18" charset="0"/>
              </a:rPr>
              <a:t> Film </a:t>
            </a:r>
          </a:p>
          <a:p>
            <a:pPr algn="just"/>
            <a:r>
              <a:rPr lang="es-ES" sz="2000" dirty="0" smtClean="0">
                <a:latin typeface="Times New Roman" panose="02020603050405020304" pitchFamily="18" charset="0"/>
                <a:cs typeface="Times New Roman" panose="02020603050405020304" pitchFamily="18" charset="0"/>
              </a:rPr>
              <a:t>Sinopsis: </a:t>
            </a:r>
            <a:endParaRPr lang="cs-CZ" sz="2000" dirty="0" smtClean="0">
              <a:latin typeface="Times New Roman" panose="02020603050405020304" pitchFamily="18" charset="0"/>
              <a:cs typeface="Times New Roman" panose="02020603050405020304" pitchFamily="18" charset="0"/>
            </a:endParaRPr>
          </a:p>
          <a:p>
            <a:pPr marL="0" indent="0" algn="just">
              <a:buNone/>
            </a:pPr>
            <a:r>
              <a:rPr lang="es-ES" sz="2000" dirty="0" smtClean="0">
                <a:latin typeface="Times New Roman" panose="02020603050405020304" pitchFamily="18" charset="0"/>
                <a:cs typeface="Times New Roman" panose="02020603050405020304" pitchFamily="18" charset="0"/>
              </a:rPr>
              <a:t>España, a comienzos de los años 80. Dos policías, ideológicamente opuestos, son enviados desde Madrid a un remoto pueblo del sur, situado en las marismas del Guadalquivir, para investigar la desaparición de dos chicas adolescentes. En una comunidad anclada en el pasado, tendrán que enfrentarse no sólo a un cruel asesino, sino también a sus propios fantasmas. (FILMAFFINITY)</a:t>
            </a:r>
          </a:p>
          <a:p>
            <a:pPr marL="0" indent="0">
              <a:buNone/>
            </a:pPr>
            <a:r>
              <a:rPr lang="cs-CZ" sz="2000" dirty="0" smtClean="0">
                <a:latin typeface="Times New Roman" panose="02020603050405020304" pitchFamily="18" charset="0"/>
                <a:cs typeface="Times New Roman" panose="02020603050405020304" pitchFamily="18" charset="0"/>
              </a:rPr>
              <a:t>https://www.youtube.com/watch?v=GErVX6VnJ2o</a:t>
            </a:r>
            <a:endParaRPr 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0021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El </a:t>
            </a:r>
            <a:r>
              <a:rPr lang="cs-CZ" dirty="0" err="1" smtClean="0"/>
              <a:t>Rayo</a:t>
            </a:r>
            <a:r>
              <a:rPr lang="cs-CZ"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err="1" smtClean="0">
                <a:latin typeface="Times New Roman" panose="02020603050405020304" pitchFamily="18" charset="0"/>
                <a:cs typeface="Times New Roman" panose="02020603050405020304" pitchFamily="18" charset="0"/>
              </a:rPr>
              <a:t>Año</a:t>
            </a:r>
            <a:r>
              <a:rPr lang="cs-CZ" dirty="0" smtClean="0">
                <a:latin typeface="Times New Roman" panose="02020603050405020304" pitchFamily="18" charset="0"/>
                <a:cs typeface="Times New Roman" panose="02020603050405020304" pitchFamily="18" charset="0"/>
              </a:rPr>
              <a:t> 2013 </a:t>
            </a:r>
            <a:r>
              <a:rPr lang="cs-CZ" dirty="0" err="1" smtClean="0">
                <a:latin typeface="Times New Roman" panose="02020603050405020304" pitchFamily="18" charset="0"/>
                <a:cs typeface="Times New Roman" panose="02020603050405020304" pitchFamily="18" charset="0"/>
              </a:rPr>
              <a:t>Duración</a:t>
            </a:r>
            <a:r>
              <a:rPr lang="cs-CZ" dirty="0" smtClean="0">
                <a:latin typeface="Times New Roman" panose="02020603050405020304" pitchFamily="18" charset="0"/>
                <a:cs typeface="Times New Roman" panose="02020603050405020304" pitchFamily="18" charset="0"/>
              </a:rPr>
              <a:t> 86 </a:t>
            </a:r>
            <a:r>
              <a:rPr lang="cs-CZ" dirty="0" err="1" smtClean="0">
                <a:latin typeface="Times New Roman" panose="02020603050405020304" pitchFamily="18" charset="0"/>
                <a:cs typeface="Times New Roman" panose="02020603050405020304" pitchFamily="18" charset="0"/>
              </a:rPr>
              <a:t>min.País</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España</a:t>
            </a:r>
            <a:endParaRPr lang="cs-CZ" dirty="0">
              <a:latin typeface="Times New Roman" panose="02020603050405020304" pitchFamily="18" charset="0"/>
              <a:cs typeface="Times New Roman" panose="02020603050405020304" pitchFamily="18" charset="0"/>
            </a:endParaRPr>
          </a:p>
          <a:p>
            <a:r>
              <a:rPr lang="cs-CZ" dirty="0" err="1" smtClean="0">
                <a:latin typeface="Times New Roman" panose="02020603050405020304" pitchFamily="18" charset="0"/>
                <a:cs typeface="Times New Roman" panose="02020603050405020304" pitchFamily="18" charset="0"/>
              </a:rPr>
              <a:t>Director</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hlinkClick r:id="rId2"/>
              </a:rPr>
              <a:t>Fran</a:t>
            </a:r>
            <a:r>
              <a:rPr lang="cs-CZ" dirty="0" smtClean="0">
                <a:latin typeface="Times New Roman" panose="02020603050405020304" pitchFamily="18" charset="0"/>
                <a:cs typeface="Times New Roman" panose="02020603050405020304" pitchFamily="18" charset="0"/>
                <a:hlinkClick r:id="rId2"/>
              </a:rPr>
              <a:t> </a:t>
            </a:r>
            <a:r>
              <a:rPr lang="cs-CZ" dirty="0" err="1">
                <a:latin typeface="Times New Roman" panose="02020603050405020304" pitchFamily="18" charset="0"/>
                <a:cs typeface="Times New Roman" panose="02020603050405020304" pitchFamily="18" charset="0"/>
                <a:hlinkClick r:id="rId2"/>
              </a:rPr>
              <a:t>Araújo</a:t>
            </a:r>
            <a:r>
              <a:rPr lang="cs-CZ" dirty="0">
                <a:latin typeface="Times New Roman" panose="02020603050405020304" pitchFamily="18" charset="0"/>
                <a:cs typeface="Times New Roman" panose="02020603050405020304" pitchFamily="18" charset="0"/>
              </a:rPr>
              <a:t>, Ernesto de Nova </a:t>
            </a:r>
          </a:p>
          <a:p>
            <a:r>
              <a:rPr lang="cs-CZ" dirty="0" err="1" smtClean="0">
                <a:latin typeface="Times New Roman" panose="02020603050405020304" pitchFamily="18" charset="0"/>
                <a:cs typeface="Times New Roman" panose="02020603050405020304" pitchFamily="18" charset="0"/>
              </a:rPr>
              <a:t>Productora</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Coproducción</a:t>
            </a:r>
            <a:r>
              <a:rPr lang="cs-CZ" dirty="0" smtClean="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España</a:t>
            </a:r>
            <a:r>
              <a:rPr lang="cs-CZ" dirty="0">
                <a:latin typeface="Times New Roman" panose="02020603050405020304" pitchFamily="18" charset="0"/>
                <a:cs typeface="Times New Roman" panose="02020603050405020304" pitchFamily="18" charset="0"/>
              </a:rPr>
              <a:t>-Portugal-</a:t>
            </a:r>
            <a:r>
              <a:rPr lang="cs-CZ" dirty="0" err="1">
                <a:latin typeface="Times New Roman" panose="02020603050405020304" pitchFamily="18" charset="0"/>
                <a:cs typeface="Times New Roman" panose="02020603050405020304" pitchFamily="18" charset="0"/>
              </a:rPr>
              <a:t>Marruecos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Altube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Filmeak</a:t>
            </a:r>
            <a:r>
              <a:rPr lang="cs-CZ" dirty="0">
                <a:latin typeface="Times New Roman" panose="02020603050405020304" pitchFamily="18" charset="0"/>
                <a:cs typeface="Times New Roman" panose="02020603050405020304" pitchFamily="18" charset="0"/>
              </a:rPr>
              <a:t> S.L. / </a:t>
            </a:r>
            <a:r>
              <a:rPr lang="cs-CZ" dirty="0" err="1">
                <a:latin typeface="Times New Roman" panose="02020603050405020304" pitchFamily="18" charset="0"/>
                <a:cs typeface="Times New Roman" panose="02020603050405020304" pitchFamily="18" charset="0"/>
              </a:rPr>
              <a:t>Malas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Compañías</a:t>
            </a:r>
            <a:r>
              <a:rPr lang="cs-CZ" dirty="0">
                <a:latin typeface="Times New Roman" panose="02020603050405020304" pitchFamily="18" charset="0"/>
                <a:cs typeface="Times New Roman" panose="02020603050405020304" pitchFamily="18" charset="0"/>
              </a:rPr>
              <a:t> P.C. S.L. / </a:t>
            </a:r>
            <a:r>
              <a:rPr lang="cs-CZ" dirty="0" err="1">
                <a:latin typeface="Times New Roman" panose="02020603050405020304" pitchFamily="18" charset="0"/>
                <a:cs typeface="Times New Roman" panose="02020603050405020304" pitchFamily="18" charset="0"/>
              </a:rPr>
              <a:t>Ukbar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Filmes</a:t>
            </a:r>
            <a:r>
              <a:rPr lang="cs-CZ" dirty="0">
                <a:latin typeface="Times New Roman" panose="02020603050405020304" pitchFamily="18" charset="0"/>
                <a:cs typeface="Times New Roman" panose="02020603050405020304" pitchFamily="18" charset="0"/>
              </a:rPr>
              <a:t> / </a:t>
            </a:r>
            <a:r>
              <a:rPr lang="cs-CZ" dirty="0" err="1">
                <a:latin typeface="Times New Roman" panose="02020603050405020304" pitchFamily="18" charset="0"/>
                <a:cs typeface="Times New Roman" panose="02020603050405020304" pitchFamily="18" charset="0"/>
              </a:rPr>
              <a:t>Dosdecatorce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Producciones</a:t>
            </a:r>
            <a:endParaRPr lang="cs-CZ" dirty="0">
              <a:latin typeface="Times New Roman" panose="02020603050405020304" pitchFamily="18" charset="0"/>
              <a:cs typeface="Times New Roman" panose="02020603050405020304" pitchFamily="18" charset="0"/>
            </a:endParaRPr>
          </a:p>
          <a:p>
            <a:r>
              <a:rPr lang="cs-CZ" dirty="0" err="1" smtClean="0">
                <a:latin typeface="Times New Roman" panose="02020603050405020304" pitchFamily="18" charset="0"/>
                <a:cs typeface="Times New Roman" panose="02020603050405020304" pitchFamily="18" charset="0"/>
              </a:rPr>
              <a:t>Género</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hlinkClick r:id="rId3"/>
              </a:rPr>
              <a:t>Aventuras</a:t>
            </a:r>
            <a:r>
              <a:rPr lang="cs-CZ"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hlinkClick r:id="rId4"/>
              </a:rPr>
              <a:t>Drama</a:t>
            </a:r>
            <a:r>
              <a:rPr lang="cs-CZ" dirty="0">
                <a:latin typeface="Times New Roman" panose="02020603050405020304" pitchFamily="18" charset="0"/>
                <a:cs typeface="Times New Roman" panose="02020603050405020304" pitchFamily="18" charset="0"/>
              </a:rPr>
              <a:t> | </a:t>
            </a:r>
            <a:r>
              <a:rPr lang="cs-CZ" dirty="0" err="1">
                <a:latin typeface="Times New Roman" panose="02020603050405020304" pitchFamily="18" charset="0"/>
                <a:cs typeface="Times New Roman" panose="02020603050405020304" pitchFamily="18" charset="0"/>
                <a:hlinkClick r:id="rId5"/>
              </a:rPr>
              <a:t>Biográfico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hlinkClick r:id="rId6"/>
              </a:rPr>
              <a:t>Inmigración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hlinkClick r:id="rId7"/>
              </a:rPr>
              <a:t>Road</a:t>
            </a:r>
            <a:r>
              <a:rPr lang="cs-CZ" dirty="0">
                <a:latin typeface="Times New Roman" panose="02020603050405020304" pitchFamily="18" charset="0"/>
                <a:cs typeface="Times New Roman" panose="02020603050405020304" pitchFamily="18" charset="0"/>
                <a:hlinkClick r:id="rId7"/>
              </a:rPr>
              <a:t> </a:t>
            </a:r>
            <a:r>
              <a:rPr lang="cs-CZ" dirty="0" err="1">
                <a:latin typeface="Times New Roman" panose="02020603050405020304" pitchFamily="18" charset="0"/>
                <a:cs typeface="Times New Roman" panose="02020603050405020304" pitchFamily="18" charset="0"/>
                <a:hlinkClick r:id="rId7"/>
              </a:rPr>
              <a:t>Movie</a:t>
            </a:r>
            <a:r>
              <a:rPr lang="cs-CZ" dirty="0">
                <a:latin typeface="Times New Roman" panose="02020603050405020304" pitchFamily="18" charset="0"/>
                <a:cs typeface="Times New Roman" panose="02020603050405020304" pitchFamily="18" charset="0"/>
              </a:rPr>
              <a:t> </a:t>
            </a:r>
          </a:p>
          <a:p>
            <a:r>
              <a:rPr lang="cs-CZ" dirty="0" err="1" smtClean="0">
                <a:latin typeface="Times New Roman" panose="02020603050405020304" pitchFamily="18" charset="0"/>
                <a:cs typeface="Times New Roman" panose="02020603050405020304" pitchFamily="18" charset="0"/>
              </a:rPr>
              <a:t>Sinopsis</a:t>
            </a:r>
            <a:r>
              <a:rPr lang="cs-CZ" dirty="0" smtClean="0">
                <a:latin typeface="Times New Roman" panose="02020603050405020304" pitchFamily="18" charset="0"/>
                <a:cs typeface="Times New Roman" panose="02020603050405020304" pitchFamily="18" charset="0"/>
              </a:rPr>
              <a:t>: </a:t>
            </a:r>
          </a:p>
          <a:p>
            <a:pPr marL="0" indent="0">
              <a:buNone/>
            </a:pPr>
            <a:r>
              <a:rPr lang="cs-CZ" dirty="0" smtClean="0">
                <a:latin typeface="Times New Roman" panose="02020603050405020304" pitchFamily="18" charset="0"/>
                <a:cs typeface="Times New Roman" panose="02020603050405020304" pitchFamily="18" charset="0"/>
              </a:rPr>
              <a:t>La </a:t>
            </a:r>
            <a:r>
              <a:rPr lang="cs-CZ" dirty="0" err="1">
                <a:latin typeface="Times New Roman" panose="02020603050405020304" pitchFamily="18" charset="0"/>
                <a:cs typeface="Times New Roman" panose="02020603050405020304" pitchFamily="18" charset="0"/>
              </a:rPr>
              <a:t>odisea</a:t>
            </a:r>
            <a:r>
              <a:rPr lang="cs-CZ" dirty="0">
                <a:latin typeface="Times New Roman" panose="02020603050405020304" pitchFamily="18" charset="0"/>
                <a:cs typeface="Times New Roman" panose="02020603050405020304" pitchFamily="18" charset="0"/>
              </a:rPr>
              <a:t> de Hassan, </a:t>
            </a:r>
            <a:r>
              <a:rPr lang="cs-CZ" dirty="0" err="1">
                <a:latin typeface="Times New Roman" panose="02020603050405020304" pitchFamily="18" charset="0"/>
                <a:cs typeface="Times New Roman" panose="02020603050405020304" pitchFamily="18" charset="0"/>
              </a:rPr>
              <a:t>un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inmigrante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marroquí</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que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después</a:t>
            </a:r>
            <a:r>
              <a:rPr lang="cs-CZ" dirty="0">
                <a:latin typeface="Times New Roman" panose="02020603050405020304" pitchFamily="18" charset="0"/>
                <a:cs typeface="Times New Roman" panose="02020603050405020304" pitchFamily="18" charset="0"/>
              </a:rPr>
              <a:t> de </a:t>
            </a:r>
            <a:r>
              <a:rPr lang="cs-CZ" dirty="0" err="1">
                <a:latin typeface="Times New Roman" panose="02020603050405020304" pitchFamily="18" charset="0"/>
                <a:cs typeface="Times New Roman" panose="02020603050405020304" pitchFamily="18" charset="0"/>
              </a:rPr>
              <a:t>trece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años</a:t>
            </a:r>
            <a:r>
              <a:rPr lang="cs-CZ" dirty="0">
                <a:latin typeface="Times New Roman" panose="02020603050405020304" pitchFamily="18" charset="0"/>
                <a:cs typeface="Times New Roman" panose="02020603050405020304" pitchFamily="18" charset="0"/>
              </a:rPr>
              <a:t> en </a:t>
            </a:r>
            <a:r>
              <a:rPr lang="cs-CZ" dirty="0" err="1">
                <a:latin typeface="Times New Roman" panose="02020603050405020304" pitchFamily="18" charset="0"/>
                <a:cs typeface="Times New Roman" panose="02020603050405020304" pitchFamily="18" charset="0"/>
              </a:rPr>
              <a:t>España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ya</a:t>
            </a:r>
            <a:r>
              <a:rPr lang="cs-CZ" dirty="0">
                <a:latin typeface="Times New Roman" panose="02020603050405020304" pitchFamily="18" charset="0"/>
                <a:cs typeface="Times New Roman" panose="02020603050405020304" pitchFamily="18" charset="0"/>
              </a:rPr>
              <a:t> no </a:t>
            </a:r>
            <a:r>
              <a:rPr lang="cs-CZ" dirty="0" err="1">
                <a:latin typeface="Times New Roman" panose="02020603050405020304" pitchFamily="18" charset="0"/>
                <a:cs typeface="Times New Roman" panose="02020603050405020304" pitchFamily="18" charset="0"/>
              </a:rPr>
              <a:t>encuentra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trabajo</a:t>
            </a:r>
            <a:r>
              <a:rPr lang="cs-CZ" dirty="0">
                <a:latin typeface="Times New Roman" panose="02020603050405020304" pitchFamily="18" charset="0"/>
                <a:cs typeface="Times New Roman" panose="02020603050405020304" pitchFamily="18" charset="0"/>
              </a:rPr>
              <a:t> y </a:t>
            </a:r>
            <a:r>
              <a:rPr lang="cs-CZ" dirty="0" err="1">
                <a:latin typeface="Times New Roman" panose="02020603050405020304" pitchFamily="18" charset="0"/>
                <a:cs typeface="Times New Roman" panose="02020603050405020304" pitchFamily="18" charset="0"/>
              </a:rPr>
              <a:t>decide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volver</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casa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Invierte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todos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sus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ahorros</a:t>
            </a:r>
            <a:r>
              <a:rPr lang="cs-CZ" dirty="0">
                <a:latin typeface="Times New Roman" panose="02020603050405020304" pitchFamily="18" charset="0"/>
                <a:cs typeface="Times New Roman" panose="02020603050405020304" pitchFamily="18" charset="0"/>
              </a:rPr>
              <a:t> en </a:t>
            </a:r>
            <a:r>
              <a:rPr lang="cs-CZ" dirty="0" err="1">
                <a:latin typeface="Times New Roman" panose="02020603050405020304" pitchFamily="18" charset="0"/>
                <a:cs typeface="Times New Roman" panose="02020603050405020304" pitchFamily="18" charset="0"/>
              </a:rPr>
              <a:t>un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tractor</a:t>
            </a:r>
            <a:r>
              <a:rPr lang="cs-CZ" dirty="0">
                <a:latin typeface="Times New Roman" panose="02020603050405020304" pitchFamily="18" charset="0"/>
                <a:cs typeface="Times New Roman" panose="02020603050405020304" pitchFamily="18" charset="0"/>
              </a:rPr>
              <a:t> de </a:t>
            </a:r>
            <a:r>
              <a:rPr lang="cs-CZ" dirty="0" err="1">
                <a:latin typeface="Times New Roman" panose="02020603050405020304" pitchFamily="18" charset="0"/>
                <a:cs typeface="Times New Roman" panose="02020603050405020304" pitchFamily="18" charset="0"/>
              </a:rPr>
              <a:t>segunda</a:t>
            </a:r>
            <a:r>
              <a:rPr lang="cs-CZ" dirty="0">
                <a:latin typeface="Times New Roman" panose="02020603050405020304" pitchFamily="18" charset="0"/>
                <a:cs typeface="Times New Roman" panose="02020603050405020304" pitchFamily="18" charset="0"/>
              </a:rPr>
              <a:t> mano para </a:t>
            </a:r>
            <a:r>
              <a:rPr lang="cs-CZ" dirty="0" err="1">
                <a:latin typeface="Times New Roman" panose="02020603050405020304" pitchFamily="18" charset="0"/>
                <a:cs typeface="Times New Roman" panose="02020603050405020304" pitchFamily="18" charset="0"/>
              </a:rPr>
              <a:t>ganarse</a:t>
            </a:r>
            <a:r>
              <a:rPr lang="cs-CZ" dirty="0">
                <a:latin typeface="Times New Roman" panose="02020603050405020304" pitchFamily="18" charset="0"/>
                <a:cs typeface="Times New Roman" panose="02020603050405020304" pitchFamily="18" charset="0"/>
              </a:rPr>
              <a:t> la vida en </a:t>
            </a:r>
            <a:r>
              <a:rPr lang="cs-CZ" dirty="0" err="1">
                <a:latin typeface="Times New Roman" panose="02020603050405020304" pitchFamily="18" charset="0"/>
                <a:cs typeface="Times New Roman" panose="02020603050405020304" pitchFamily="18" charset="0"/>
              </a:rPr>
              <a:t>Marruecos</a:t>
            </a:r>
            <a:r>
              <a:rPr lang="cs-CZ" dirty="0">
                <a:latin typeface="Times New Roman" panose="02020603050405020304" pitchFamily="18" charset="0"/>
                <a:cs typeface="Times New Roman" panose="02020603050405020304" pitchFamily="18" charset="0"/>
              </a:rPr>
              <a:t> y </a:t>
            </a:r>
            <a:r>
              <a:rPr lang="cs-CZ" dirty="0" err="1">
                <a:latin typeface="Times New Roman" panose="02020603050405020304" pitchFamily="18" charset="0"/>
                <a:cs typeface="Times New Roman" panose="02020603050405020304" pitchFamily="18" charset="0"/>
              </a:rPr>
              <a:t>decide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llevárselo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conduciendo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hasta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allí</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Cuando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llegó</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España</a:t>
            </a:r>
            <a:r>
              <a:rPr lang="cs-CZ" dirty="0">
                <a:latin typeface="Times New Roman" panose="02020603050405020304" pitchFamily="18" charset="0"/>
                <a:cs typeface="Times New Roman" panose="02020603050405020304" pitchFamily="18" charset="0"/>
              </a:rPr>
              <a:t> no </a:t>
            </a:r>
            <a:r>
              <a:rPr lang="cs-CZ" dirty="0" err="1">
                <a:latin typeface="Times New Roman" panose="02020603050405020304" pitchFamily="18" charset="0"/>
                <a:cs typeface="Times New Roman" panose="02020603050405020304" pitchFamily="18" charset="0"/>
              </a:rPr>
              <a:t>tenía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nada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ahora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regresa</a:t>
            </a:r>
            <a:r>
              <a:rPr lang="cs-CZ" dirty="0">
                <a:latin typeface="Times New Roman" panose="02020603050405020304" pitchFamily="18" charset="0"/>
                <a:cs typeface="Times New Roman" panose="02020603050405020304" pitchFamily="18" charset="0"/>
              </a:rPr>
              <a:t> con </a:t>
            </a:r>
            <a:r>
              <a:rPr lang="cs-CZ" dirty="0" err="1">
                <a:latin typeface="Times New Roman" panose="02020603050405020304" pitchFamily="18" charset="0"/>
                <a:cs typeface="Times New Roman" panose="02020603050405020304" pitchFamily="18" charset="0"/>
              </a:rPr>
              <a:t>su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única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posesión</a:t>
            </a:r>
            <a:r>
              <a:rPr lang="cs-CZ" dirty="0">
                <a:latin typeface="Times New Roman" panose="02020603050405020304" pitchFamily="18" charset="0"/>
                <a:cs typeface="Times New Roman" panose="02020603050405020304" pitchFamily="18" charset="0"/>
              </a:rPr>
              <a:t>: el </a:t>
            </a:r>
            <a:r>
              <a:rPr lang="cs-CZ" dirty="0" err="1">
                <a:latin typeface="Times New Roman" panose="02020603050405020304" pitchFamily="18" charset="0"/>
                <a:cs typeface="Times New Roman" panose="02020603050405020304" pitchFamily="18" charset="0"/>
              </a:rPr>
              <a:t>Rayo</a:t>
            </a:r>
            <a:r>
              <a:rPr lang="cs-CZ" dirty="0" smtClean="0">
                <a:latin typeface="Times New Roman" panose="02020603050405020304" pitchFamily="18" charset="0"/>
                <a:cs typeface="Times New Roman" panose="02020603050405020304" pitchFamily="18" charset="0"/>
              </a:rPr>
              <a:t>.</a:t>
            </a:r>
          </a:p>
          <a:p>
            <a:pPr marL="0" indent="0">
              <a:buNone/>
            </a:pPr>
            <a:r>
              <a:rPr lang="cs-CZ" dirty="0" smtClean="0">
                <a:latin typeface="Times New Roman" panose="02020603050405020304" pitchFamily="18" charset="0"/>
                <a:cs typeface="Times New Roman" panose="02020603050405020304" pitchFamily="18" charset="0"/>
              </a:rPr>
              <a:t>https://www.youtube.com/watch?v=FobZ9EWAvPs</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6608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s-ES" dirty="0" err="1" smtClean="0"/>
              <a:t>Sacromonte</a:t>
            </a:r>
            <a:r>
              <a:rPr lang="es-ES" dirty="0" smtClean="0"/>
              <a:t>, los sabios de la tribu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err="1" smtClean="0"/>
              <a:t>Año</a:t>
            </a:r>
            <a:r>
              <a:rPr lang="cs-CZ" dirty="0" smtClean="0"/>
              <a:t>  2014 </a:t>
            </a:r>
            <a:r>
              <a:rPr lang="cs-CZ" dirty="0" err="1" smtClean="0"/>
              <a:t>Duración</a:t>
            </a:r>
            <a:r>
              <a:rPr lang="cs-CZ" dirty="0" smtClean="0"/>
              <a:t>: 94 min. </a:t>
            </a:r>
            <a:r>
              <a:rPr lang="cs-CZ" dirty="0" err="1" smtClean="0"/>
              <a:t>País</a:t>
            </a:r>
            <a:r>
              <a:rPr lang="cs-CZ" dirty="0" smtClean="0"/>
              <a:t>: </a:t>
            </a:r>
            <a:r>
              <a:rPr lang="cs-CZ" dirty="0"/>
              <a:t> </a:t>
            </a:r>
            <a:r>
              <a:rPr lang="cs-CZ" dirty="0" err="1"/>
              <a:t>España</a:t>
            </a:r>
            <a:endParaRPr lang="cs-CZ" dirty="0"/>
          </a:p>
          <a:p>
            <a:r>
              <a:rPr lang="cs-CZ" dirty="0" err="1" smtClean="0"/>
              <a:t>Director</a:t>
            </a:r>
            <a:r>
              <a:rPr lang="cs-CZ" dirty="0" err="1" smtClean="0">
                <a:hlinkClick r:id="rId2"/>
              </a:rPr>
              <a:t>Chus</a:t>
            </a:r>
            <a:r>
              <a:rPr lang="cs-CZ" dirty="0" smtClean="0">
                <a:hlinkClick r:id="rId2"/>
              </a:rPr>
              <a:t> </a:t>
            </a:r>
            <a:r>
              <a:rPr lang="cs-CZ" dirty="0" err="1">
                <a:hlinkClick r:id="rId2"/>
              </a:rPr>
              <a:t>Gutiérrez</a:t>
            </a:r>
            <a:r>
              <a:rPr lang="cs-CZ" dirty="0"/>
              <a:t> </a:t>
            </a:r>
          </a:p>
          <a:p>
            <a:r>
              <a:rPr lang="cs-CZ" dirty="0" err="1" smtClean="0"/>
              <a:t>Productora</a:t>
            </a:r>
            <a:r>
              <a:rPr lang="cs-CZ" dirty="0" smtClean="0"/>
              <a:t> </a:t>
            </a:r>
            <a:r>
              <a:rPr lang="cs-CZ" dirty="0" err="1" smtClean="0"/>
              <a:t>Revolution</a:t>
            </a:r>
            <a:r>
              <a:rPr lang="cs-CZ" dirty="0" smtClean="0"/>
              <a:t> </a:t>
            </a:r>
            <a:r>
              <a:rPr lang="cs-CZ" dirty="0" err="1"/>
              <a:t>Films</a:t>
            </a:r>
            <a:r>
              <a:rPr lang="cs-CZ" dirty="0"/>
              <a:t> / </a:t>
            </a:r>
            <a:r>
              <a:rPr lang="cs-CZ" dirty="0" err="1"/>
              <a:t>Pizca</a:t>
            </a:r>
            <a:r>
              <a:rPr lang="cs-CZ" dirty="0"/>
              <a:t> </a:t>
            </a:r>
            <a:r>
              <a:rPr lang="cs-CZ" dirty="0" err="1"/>
              <a:t>Gutierrez</a:t>
            </a:r>
            <a:r>
              <a:rPr lang="cs-CZ" dirty="0"/>
              <a:t> S.L. / </a:t>
            </a:r>
            <a:r>
              <a:rPr lang="cs-CZ" dirty="0" err="1"/>
              <a:t>Canal</a:t>
            </a:r>
            <a:r>
              <a:rPr lang="cs-CZ" dirty="0"/>
              <a:t> </a:t>
            </a:r>
            <a:r>
              <a:rPr lang="cs-CZ" dirty="0" err="1"/>
              <a:t>Sur</a:t>
            </a:r>
            <a:r>
              <a:rPr lang="cs-CZ" dirty="0"/>
              <a:t> TV</a:t>
            </a:r>
          </a:p>
          <a:p>
            <a:r>
              <a:rPr lang="cs-CZ" dirty="0" err="1" smtClean="0"/>
              <a:t>Género</a:t>
            </a:r>
            <a:r>
              <a:rPr lang="cs-CZ" dirty="0" smtClean="0"/>
              <a:t> </a:t>
            </a:r>
            <a:r>
              <a:rPr lang="cs-CZ" dirty="0" err="1" smtClean="0">
                <a:hlinkClick r:id="rId3"/>
              </a:rPr>
              <a:t>Documental</a:t>
            </a:r>
            <a:r>
              <a:rPr lang="cs-CZ" dirty="0" smtClean="0"/>
              <a:t> </a:t>
            </a:r>
            <a:r>
              <a:rPr lang="cs-CZ" dirty="0"/>
              <a:t>| </a:t>
            </a:r>
            <a:r>
              <a:rPr lang="cs-CZ" dirty="0" err="1">
                <a:hlinkClick r:id="rId4"/>
              </a:rPr>
              <a:t>Baile</a:t>
            </a:r>
            <a:r>
              <a:rPr lang="cs-CZ" dirty="0"/>
              <a:t>. </a:t>
            </a:r>
            <a:r>
              <a:rPr lang="cs-CZ" dirty="0">
                <a:hlinkClick r:id="rId5"/>
              </a:rPr>
              <a:t>Flamenco</a:t>
            </a:r>
            <a:r>
              <a:rPr lang="cs-CZ" dirty="0"/>
              <a:t> </a:t>
            </a:r>
          </a:p>
          <a:p>
            <a:r>
              <a:rPr lang="cs-CZ" dirty="0" err="1"/>
              <a:t>Sinopsis</a:t>
            </a:r>
            <a:endParaRPr lang="cs-CZ" dirty="0"/>
          </a:p>
          <a:p>
            <a:pPr marL="0" indent="0">
              <a:buNone/>
            </a:pPr>
            <a:r>
              <a:rPr lang="cs-CZ" dirty="0" err="1"/>
              <a:t>Documental</a:t>
            </a:r>
            <a:r>
              <a:rPr lang="cs-CZ" dirty="0"/>
              <a:t> </a:t>
            </a:r>
            <a:r>
              <a:rPr lang="cs-CZ" dirty="0" err="1"/>
              <a:t>que</a:t>
            </a:r>
            <a:r>
              <a:rPr lang="cs-CZ" dirty="0"/>
              <a:t> </a:t>
            </a:r>
            <a:r>
              <a:rPr lang="cs-CZ" dirty="0" err="1"/>
              <a:t>intenta</a:t>
            </a:r>
            <a:r>
              <a:rPr lang="cs-CZ" dirty="0"/>
              <a:t> </a:t>
            </a:r>
            <a:r>
              <a:rPr lang="cs-CZ" dirty="0" err="1"/>
              <a:t>recuperar</a:t>
            </a:r>
            <a:r>
              <a:rPr lang="cs-CZ" dirty="0"/>
              <a:t> la </a:t>
            </a:r>
            <a:r>
              <a:rPr lang="cs-CZ" dirty="0" err="1"/>
              <a:t>memoria</a:t>
            </a:r>
            <a:r>
              <a:rPr lang="cs-CZ" dirty="0"/>
              <a:t> </a:t>
            </a:r>
            <a:r>
              <a:rPr lang="cs-CZ" dirty="0" err="1"/>
              <a:t>del</a:t>
            </a:r>
            <a:r>
              <a:rPr lang="cs-CZ" dirty="0"/>
              <a:t> </a:t>
            </a:r>
            <a:r>
              <a:rPr lang="cs-CZ" dirty="0" err="1"/>
              <a:t>Sacromonte</a:t>
            </a:r>
            <a:r>
              <a:rPr lang="cs-CZ" dirty="0"/>
              <a:t>, </a:t>
            </a:r>
            <a:r>
              <a:rPr lang="cs-CZ" dirty="0" err="1"/>
              <a:t>barrio</a:t>
            </a:r>
            <a:r>
              <a:rPr lang="cs-CZ" dirty="0"/>
              <a:t> de Granada, a </a:t>
            </a:r>
            <a:r>
              <a:rPr lang="cs-CZ" dirty="0" err="1"/>
              <a:t>través</a:t>
            </a:r>
            <a:r>
              <a:rPr lang="cs-CZ" dirty="0"/>
              <a:t> </a:t>
            </a:r>
            <a:r>
              <a:rPr lang="cs-CZ" dirty="0" err="1"/>
              <a:t>del</a:t>
            </a:r>
            <a:r>
              <a:rPr lang="cs-CZ" dirty="0"/>
              <a:t> </a:t>
            </a:r>
            <a:r>
              <a:rPr lang="cs-CZ" dirty="0" err="1"/>
              <a:t>testimonio</a:t>
            </a:r>
            <a:r>
              <a:rPr lang="cs-CZ" dirty="0"/>
              <a:t> de los </a:t>
            </a:r>
            <a:r>
              <a:rPr lang="cs-CZ" dirty="0" err="1"/>
              <a:t>más</a:t>
            </a:r>
            <a:r>
              <a:rPr lang="cs-CZ" dirty="0"/>
              <a:t> ‘</a:t>
            </a:r>
            <a:r>
              <a:rPr lang="cs-CZ" dirty="0" err="1"/>
              <a:t>sabios</a:t>
            </a:r>
            <a:r>
              <a:rPr lang="cs-CZ" dirty="0"/>
              <a:t>’; las </a:t>
            </a:r>
            <a:r>
              <a:rPr lang="cs-CZ" dirty="0" err="1"/>
              <a:t>leyendas</a:t>
            </a:r>
            <a:r>
              <a:rPr lang="cs-CZ" dirty="0"/>
              <a:t> </a:t>
            </a:r>
            <a:r>
              <a:rPr lang="cs-CZ" dirty="0" err="1"/>
              <a:t>vivas</a:t>
            </a:r>
            <a:r>
              <a:rPr lang="cs-CZ" dirty="0"/>
              <a:t> </a:t>
            </a:r>
            <a:r>
              <a:rPr lang="cs-CZ" dirty="0" err="1"/>
              <a:t>del</a:t>
            </a:r>
            <a:r>
              <a:rPr lang="cs-CZ" dirty="0"/>
              <a:t> flamenco </a:t>
            </a:r>
            <a:r>
              <a:rPr lang="cs-CZ" dirty="0" err="1"/>
              <a:t>que</a:t>
            </a:r>
            <a:r>
              <a:rPr lang="cs-CZ" dirty="0"/>
              <a:t> </a:t>
            </a:r>
            <a:r>
              <a:rPr lang="cs-CZ" dirty="0" err="1"/>
              <a:t>sufrieron</a:t>
            </a:r>
            <a:r>
              <a:rPr lang="cs-CZ" dirty="0"/>
              <a:t> el </a:t>
            </a:r>
            <a:r>
              <a:rPr lang="cs-CZ" dirty="0" err="1"/>
              <a:t>desastre</a:t>
            </a:r>
            <a:r>
              <a:rPr lang="cs-CZ" dirty="0"/>
              <a:t> de las </a:t>
            </a:r>
            <a:r>
              <a:rPr lang="cs-CZ" dirty="0" err="1"/>
              <a:t>inundaciones</a:t>
            </a:r>
            <a:r>
              <a:rPr lang="cs-CZ" dirty="0"/>
              <a:t> de 1963. </a:t>
            </a:r>
            <a:r>
              <a:rPr lang="cs-CZ" dirty="0" err="1"/>
              <a:t>Chus</a:t>
            </a:r>
            <a:r>
              <a:rPr lang="cs-CZ" dirty="0"/>
              <a:t> </a:t>
            </a:r>
            <a:r>
              <a:rPr lang="cs-CZ" dirty="0" err="1"/>
              <a:t>Gutiérrez</a:t>
            </a:r>
            <a:r>
              <a:rPr lang="cs-CZ" dirty="0"/>
              <a:t> </a:t>
            </a:r>
            <a:r>
              <a:rPr lang="cs-CZ" dirty="0" err="1"/>
              <a:t>profundiza</a:t>
            </a:r>
            <a:r>
              <a:rPr lang="cs-CZ" dirty="0"/>
              <a:t> en la </a:t>
            </a:r>
            <a:r>
              <a:rPr lang="cs-CZ" dirty="0" err="1"/>
              <a:t>relación</a:t>
            </a:r>
            <a:r>
              <a:rPr lang="cs-CZ" dirty="0"/>
              <a:t> </a:t>
            </a:r>
            <a:r>
              <a:rPr lang="cs-CZ" dirty="0" err="1"/>
              <a:t>del</a:t>
            </a:r>
            <a:r>
              <a:rPr lang="cs-CZ" dirty="0"/>
              <a:t> </a:t>
            </a:r>
            <a:r>
              <a:rPr lang="cs-CZ" dirty="0" err="1"/>
              <a:t>barrio</a:t>
            </a:r>
            <a:r>
              <a:rPr lang="cs-CZ" dirty="0"/>
              <a:t> y el </a:t>
            </a:r>
            <a:r>
              <a:rPr lang="cs-CZ" dirty="0" err="1"/>
              <a:t>arte</a:t>
            </a:r>
            <a:r>
              <a:rPr lang="cs-CZ" dirty="0"/>
              <a:t> </a:t>
            </a:r>
            <a:r>
              <a:rPr lang="cs-CZ" dirty="0" err="1"/>
              <a:t>del</a:t>
            </a:r>
            <a:r>
              <a:rPr lang="cs-CZ" dirty="0"/>
              <a:t> flamenco y para </a:t>
            </a:r>
            <a:r>
              <a:rPr lang="cs-CZ" dirty="0" err="1"/>
              <a:t>ello</a:t>
            </a:r>
            <a:r>
              <a:rPr lang="cs-CZ" dirty="0"/>
              <a:t> ha </a:t>
            </a:r>
            <a:r>
              <a:rPr lang="cs-CZ" dirty="0" err="1"/>
              <a:t>contado</a:t>
            </a:r>
            <a:r>
              <a:rPr lang="cs-CZ" dirty="0"/>
              <a:t> con la </a:t>
            </a:r>
            <a:r>
              <a:rPr lang="cs-CZ" dirty="0" err="1"/>
              <a:t>participación</a:t>
            </a:r>
            <a:r>
              <a:rPr lang="cs-CZ" dirty="0"/>
              <a:t> de </a:t>
            </a:r>
            <a:r>
              <a:rPr lang="cs-CZ" dirty="0" err="1"/>
              <a:t>todo</a:t>
            </a:r>
            <a:r>
              <a:rPr lang="cs-CZ" dirty="0"/>
              <a:t> el </a:t>
            </a:r>
            <a:r>
              <a:rPr lang="cs-CZ" dirty="0" err="1"/>
              <a:t>elenco</a:t>
            </a:r>
            <a:r>
              <a:rPr lang="cs-CZ" dirty="0"/>
              <a:t> de </a:t>
            </a:r>
            <a:r>
              <a:rPr lang="cs-CZ" dirty="0" err="1"/>
              <a:t>artistas</a:t>
            </a:r>
            <a:r>
              <a:rPr lang="cs-CZ" dirty="0"/>
              <a:t> </a:t>
            </a:r>
            <a:r>
              <a:rPr lang="cs-CZ" dirty="0" err="1"/>
              <a:t>que</a:t>
            </a:r>
            <a:r>
              <a:rPr lang="cs-CZ" dirty="0"/>
              <a:t> </a:t>
            </a:r>
            <a:r>
              <a:rPr lang="cs-CZ" dirty="0" err="1"/>
              <a:t>tiene</a:t>
            </a:r>
            <a:r>
              <a:rPr lang="cs-CZ" dirty="0"/>
              <a:t> </a:t>
            </a:r>
            <a:r>
              <a:rPr lang="cs-CZ" dirty="0" err="1"/>
              <a:t>sus</a:t>
            </a:r>
            <a:r>
              <a:rPr lang="cs-CZ" dirty="0"/>
              <a:t> </a:t>
            </a:r>
            <a:r>
              <a:rPr lang="cs-CZ" dirty="0" err="1"/>
              <a:t>raíces</a:t>
            </a:r>
            <a:r>
              <a:rPr lang="cs-CZ" dirty="0"/>
              <a:t> en las </a:t>
            </a:r>
            <a:r>
              <a:rPr lang="cs-CZ" dirty="0" err="1"/>
              <a:t>cuevas</a:t>
            </a:r>
            <a:r>
              <a:rPr lang="cs-CZ" dirty="0"/>
              <a:t>. </a:t>
            </a:r>
            <a:endParaRPr lang="cs-CZ" dirty="0" smtClean="0"/>
          </a:p>
          <a:p>
            <a:pPr marL="0" indent="0">
              <a:buNone/>
            </a:pPr>
            <a:r>
              <a:rPr lang="cs-CZ" dirty="0" smtClean="0"/>
              <a:t>https://www.youtube.com/watch?v=0sYNnvyroGU</a:t>
            </a:r>
            <a:endParaRPr lang="cs-CZ" dirty="0"/>
          </a:p>
        </p:txBody>
      </p:sp>
    </p:spTree>
    <p:extLst>
      <p:ext uri="{BB962C8B-B14F-4D97-AF65-F5344CB8AC3E}">
        <p14:creationId xmlns:p14="http://schemas.microsoft.com/office/powerpoint/2010/main" val="1569583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Arriya</a:t>
            </a:r>
            <a:r>
              <a:rPr lang="cs-CZ" dirty="0" smtClean="0"/>
              <a:t> (La </a:t>
            </a:r>
            <a:r>
              <a:rPr lang="cs-CZ" dirty="0" err="1" smtClean="0"/>
              <a:t>piedra</a:t>
            </a:r>
            <a:r>
              <a:rPr lang="cs-CZ"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pPr algn="just"/>
            <a:r>
              <a:rPr lang="cs-CZ" dirty="0" err="1" smtClean="0">
                <a:latin typeface="Times New Roman" panose="02020603050405020304" pitchFamily="18" charset="0"/>
                <a:cs typeface="Times New Roman" panose="02020603050405020304" pitchFamily="18" charset="0"/>
              </a:rPr>
              <a:t>Año</a:t>
            </a:r>
            <a:r>
              <a:rPr lang="cs-CZ" dirty="0" smtClean="0">
                <a:latin typeface="Times New Roman" panose="02020603050405020304" pitchFamily="18" charset="0"/>
                <a:cs typeface="Times New Roman" panose="02020603050405020304" pitchFamily="18" charset="0"/>
              </a:rPr>
              <a:t> 2011 </a:t>
            </a:r>
            <a:r>
              <a:rPr lang="cs-CZ" dirty="0" err="1" smtClean="0">
                <a:latin typeface="Times New Roman" panose="02020603050405020304" pitchFamily="18" charset="0"/>
                <a:cs typeface="Times New Roman" panose="02020603050405020304" pitchFamily="18" charset="0"/>
              </a:rPr>
              <a:t>Duración</a:t>
            </a:r>
            <a:r>
              <a:rPr lang="cs-CZ" dirty="0" smtClean="0">
                <a:latin typeface="Times New Roman" panose="02020603050405020304" pitchFamily="18" charset="0"/>
                <a:cs typeface="Times New Roman" panose="02020603050405020304" pitchFamily="18" charset="0"/>
              </a:rPr>
              <a:t> 101 min. </a:t>
            </a:r>
            <a:r>
              <a:rPr lang="cs-CZ" dirty="0" err="1" smtClean="0">
                <a:latin typeface="Times New Roman" panose="02020603050405020304" pitchFamily="18" charset="0"/>
                <a:cs typeface="Times New Roman" panose="02020603050405020304" pitchFamily="18" charset="0"/>
              </a:rPr>
              <a:t>País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España</a:t>
            </a:r>
            <a:endParaRPr lang="cs-CZ" dirty="0">
              <a:latin typeface="Times New Roman" panose="02020603050405020304" pitchFamily="18" charset="0"/>
              <a:cs typeface="Times New Roman" panose="02020603050405020304" pitchFamily="18" charset="0"/>
            </a:endParaRPr>
          </a:p>
          <a:p>
            <a:pPr algn="just"/>
            <a:r>
              <a:rPr lang="cs-CZ" dirty="0" err="1" smtClean="0">
                <a:latin typeface="Times New Roman" panose="02020603050405020304" pitchFamily="18" charset="0"/>
                <a:cs typeface="Times New Roman" panose="02020603050405020304" pitchFamily="18" charset="0"/>
              </a:rPr>
              <a:t>Director</a:t>
            </a:r>
            <a:r>
              <a:rPr lang="cs-CZ"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hlinkClick r:id="rId2"/>
              </a:rPr>
              <a:t>Alberto </a:t>
            </a:r>
            <a:r>
              <a:rPr lang="cs-CZ" dirty="0" err="1">
                <a:latin typeface="Times New Roman" panose="02020603050405020304" pitchFamily="18" charset="0"/>
                <a:cs typeface="Times New Roman" panose="02020603050405020304" pitchFamily="18" charset="0"/>
                <a:hlinkClick r:id="rId2"/>
              </a:rPr>
              <a:t>Gorritiberea</a:t>
            </a:r>
            <a:r>
              <a:rPr lang="cs-CZ" dirty="0">
                <a:latin typeface="Times New Roman" panose="02020603050405020304" pitchFamily="18" charset="0"/>
                <a:cs typeface="Times New Roman" panose="02020603050405020304" pitchFamily="18" charset="0"/>
              </a:rPr>
              <a:t> </a:t>
            </a:r>
          </a:p>
          <a:p>
            <a:pPr algn="just"/>
            <a:r>
              <a:rPr lang="cs-CZ" dirty="0" err="1" smtClean="0">
                <a:latin typeface="Times New Roman" panose="02020603050405020304" pitchFamily="18" charset="0"/>
                <a:cs typeface="Times New Roman" panose="02020603050405020304" pitchFamily="18" charset="0"/>
              </a:rPr>
              <a:t>Productora</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Alokatu</a:t>
            </a:r>
            <a:endParaRPr lang="cs-CZ" dirty="0">
              <a:latin typeface="Times New Roman" panose="02020603050405020304" pitchFamily="18" charset="0"/>
              <a:cs typeface="Times New Roman" panose="02020603050405020304" pitchFamily="18" charset="0"/>
            </a:endParaRPr>
          </a:p>
          <a:p>
            <a:pPr algn="just"/>
            <a:r>
              <a:rPr lang="cs-CZ" dirty="0" err="1" smtClean="0">
                <a:latin typeface="Times New Roman" panose="02020603050405020304" pitchFamily="18" charset="0"/>
                <a:cs typeface="Times New Roman" panose="02020603050405020304" pitchFamily="18" charset="0"/>
              </a:rPr>
              <a:t>Género</a:t>
            </a:r>
            <a:r>
              <a:rPr lang="cs-CZ"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hlinkClick r:id="rId3"/>
              </a:rPr>
              <a:t>Drama</a:t>
            </a:r>
            <a:r>
              <a:rPr lang="cs-CZ" dirty="0" smtClean="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a:p>
            <a:pPr algn="just"/>
            <a:r>
              <a:rPr lang="cs-CZ" dirty="0" err="1">
                <a:latin typeface="Times New Roman" panose="02020603050405020304" pitchFamily="18" charset="0"/>
                <a:cs typeface="Times New Roman" panose="02020603050405020304" pitchFamily="18" charset="0"/>
              </a:rPr>
              <a:t>Sinopsis</a:t>
            </a:r>
            <a:endParaRPr lang="cs-CZ" dirty="0">
              <a:latin typeface="Times New Roman" panose="02020603050405020304" pitchFamily="18" charset="0"/>
              <a:cs typeface="Times New Roman" panose="02020603050405020304" pitchFamily="18" charset="0"/>
            </a:endParaRPr>
          </a:p>
          <a:p>
            <a:pPr marL="0" indent="0" algn="just">
              <a:buNone/>
            </a:pPr>
            <a:r>
              <a:rPr lang="cs-CZ" dirty="0" err="1">
                <a:latin typeface="Times New Roman" panose="02020603050405020304" pitchFamily="18" charset="0"/>
                <a:cs typeface="Times New Roman" panose="02020603050405020304" pitchFamily="18" charset="0"/>
              </a:rPr>
              <a:t>Arriya</a:t>
            </a:r>
            <a:r>
              <a:rPr lang="cs-CZ" dirty="0">
                <a:latin typeface="Times New Roman" panose="02020603050405020304" pitchFamily="18" charset="0"/>
                <a:cs typeface="Times New Roman" panose="02020603050405020304" pitchFamily="18" charset="0"/>
              </a:rPr>
              <a:t> (La </a:t>
            </a:r>
            <a:r>
              <a:rPr lang="cs-CZ" dirty="0" err="1">
                <a:latin typeface="Times New Roman" panose="02020603050405020304" pitchFamily="18" charset="0"/>
                <a:cs typeface="Times New Roman" panose="02020603050405020304" pitchFamily="18" charset="0"/>
              </a:rPr>
              <a:t>piedra</a:t>
            </a:r>
            <a:r>
              <a:rPr lang="cs-CZ" dirty="0">
                <a:latin typeface="Times New Roman" panose="02020603050405020304" pitchFamily="18" charset="0"/>
                <a:cs typeface="Times New Roman" panose="02020603050405020304" pitchFamily="18" charset="0"/>
              </a:rPr>
              <a:t>) es una </a:t>
            </a:r>
            <a:r>
              <a:rPr lang="cs-CZ" dirty="0" err="1">
                <a:latin typeface="Times New Roman" panose="02020603050405020304" pitchFamily="18" charset="0"/>
                <a:cs typeface="Times New Roman" panose="02020603050405020304" pitchFamily="18" charset="0"/>
              </a:rPr>
              <a:t>mirada</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nuestro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tiempo</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nuestro</a:t>
            </a:r>
            <a:r>
              <a:rPr lang="cs-CZ" dirty="0">
                <a:latin typeface="Times New Roman" panose="02020603050405020304" pitchFamily="18" charset="0"/>
                <a:cs typeface="Times New Roman" panose="02020603050405020304" pitchFamily="18" charset="0"/>
              </a:rPr>
              <a:t> pueblo… </a:t>
            </a:r>
            <a:r>
              <a:rPr lang="cs-CZ" dirty="0" err="1">
                <a:latin typeface="Times New Roman" panose="02020603050405020304" pitchFamily="18" charset="0"/>
                <a:cs typeface="Times New Roman" panose="02020603050405020304" pitchFamily="18" charset="0"/>
              </a:rPr>
              <a:t>un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guiño</a:t>
            </a:r>
            <a:r>
              <a:rPr lang="cs-CZ" dirty="0">
                <a:latin typeface="Times New Roman" panose="02020603050405020304" pitchFamily="18" charset="0"/>
                <a:cs typeface="Times New Roman" panose="02020603050405020304" pitchFamily="18" charset="0"/>
              </a:rPr>
              <a:t> a la </a:t>
            </a:r>
            <a:r>
              <a:rPr lang="cs-CZ" dirty="0" err="1">
                <a:latin typeface="Times New Roman" panose="02020603050405020304" pitchFamily="18" charset="0"/>
                <a:cs typeface="Times New Roman" panose="02020603050405020304" pitchFamily="18" charset="0"/>
              </a:rPr>
              <a:t>esperanza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desde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presente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anquilosado</a:t>
            </a:r>
            <a:r>
              <a:rPr lang="cs-CZ" dirty="0">
                <a:latin typeface="Times New Roman" panose="02020603050405020304" pitchFamily="18" charset="0"/>
                <a:cs typeface="Times New Roman" panose="02020603050405020304" pitchFamily="18" charset="0"/>
              </a:rPr>
              <a:t> en el </a:t>
            </a:r>
            <a:r>
              <a:rPr lang="cs-CZ" dirty="0" err="1">
                <a:latin typeface="Times New Roman" panose="02020603050405020304" pitchFamily="18" charset="0"/>
                <a:cs typeface="Times New Roman" panose="02020603050405020304" pitchFamily="18" charset="0"/>
              </a:rPr>
              <a:t>pasado</a:t>
            </a:r>
            <a:r>
              <a:rPr lang="cs-CZ" dirty="0">
                <a:latin typeface="Times New Roman" panose="02020603050405020304" pitchFamily="18" charset="0"/>
                <a:cs typeface="Times New Roman" panose="02020603050405020304" pitchFamily="18" charset="0"/>
              </a:rPr>
              <a:t>, en el </a:t>
            </a:r>
            <a:r>
              <a:rPr lang="cs-CZ" dirty="0" err="1">
                <a:latin typeface="Times New Roman" panose="02020603050405020304" pitchFamily="18" charset="0"/>
                <a:cs typeface="Times New Roman" panose="02020603050405020304" pitchFamily="18" charset="0"/>
              </a:rPr>
              <a:t>colectivo</a:t>
            </a:r>
            <a:r>
              <a:rPr lang="cs-CZ" dirty="0">
                <a:latin typeface="Times New Roman" panose="02020603050405020304" pitchFamily="18" charset="0"/>
                <a:cs typeface="Times New Roman" panose="02020603050405020304" pitchFamily="18" charset="0"/>
              </a:rPr>
              <a:t>, en una </a:t>
            </a:r>
            <a:r>
              <a:rPr lang="cs-CZ" dirty="0" err="1">
                <a:latin typeface="Times New Roman" panose="02020603050405020304" pitchFamily="18" charset="0"/>
                <a:cs typeface="Times New Roman" panose="02020603050405020304" pitchFamily="18" charset="0"/>
              </a:rPr>
              <a:t>pesada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piedra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que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subyace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desde</a:t>
            </a:r>
            <a:r>
              <a:rPr lang="cs-CZ" dirty="0">
                <a:latin typeface="Times New Roman" panose="02020603050405020304" pitchFamily="18" charset="0"/>
                <a:cs typeface="Times New Roman" panose="02020603050405020304" pitchFamily="18" charset="0"/>
              </a:rPr>
              <a:t> el </a:t>
            </a:r>
            <a:r>
              <a:rPr lang="cs-CZ" dirty="0" err="1">
                <a:latin typeface="Times New Roman" panose="02020603050405020304" pitchFamily="18" charset="0"/>
                <a:cs typeface="Times New Roman" panose="02020603050405020304" pitchFamily="18" charset="0"/>
              </a:rPr>
              <a:t>inicio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del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recuerdo</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María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corre</a:t>
            </a:r>
            <a:r>
              <a:rPr lang="cs-CZ" dirty="0">
                <a:latin typeface="Times New Roman" panose="02020603050405020304" pitchFamily="18" charset="0"/>
                <a:cs typeface="Times New Roman" panose="02020603050405020304" pitchFamily="18" charset="0"/>
              </a:rPr>
              <a:t> tras Peru </a:t>
            </a:r>
            <a:r>
              <a:rPr lang="cs-CZ" dirty="0" err="1">
                <a:latin typeface="Times New Roman" panose="02020603050405020304" pitchFamily="18" charset="0"/>
                <a:cs typeface="Times New Roman" panose="02020603050405020304" pitchFamily="18" charset="0"/>
              </a:rPr>
              <a:t>por</a:t>
            </a:r>
            <a:r>
              <a:rPr lang="cs-CZ" dirty="0">
                <a:latin typeface="Times New Roman" panose="02020603050405020304" pitchFamily="18" charset="0"/>
                <a:cs typeface="Times New Roman" panose="02020603050405020304" pitchFamily="18" charset="0"/>
              </a:rPr>
              <a:t> las </a:t>
            </a:r>
            <a:r>
              <a:rPr lang="cs-CZ" dirty="0" err="1">
                <a:latin typeface="Times New Roman" panose="02020603050405020304" pitchFamily="18" charset="0"/>
                <a:cs typeface="Times New Roman" panose="02020603050405020304" pitchFamily="18" charset="0"/>
              </a:rPr>
              <a:t>calles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del</a:t>
            </a:r>
            <a:r>
              <a:rPr lang="cs-CZ" dirty="0">
                <a:latin typeface="Times New Roman" panose="02020603050405020304" pitchFamily="18" charset="0"/>
                <a:cs typeface="Times New Roman" panose="02020603050405020304" pitchFamily="18" charset="0"/>
              </a:rPr>
              <a:t> pueblo, con la boina </a:t>
            </a:r>
            <a:r>
              <a:rPr lang="cs-CZ" dirty="0" err="1">
                <a:latin typeface="Times New Roman" panose="02020603050405020304" pitchFamily="18" charset="0"/>
                <a:cs typeface="Times New Roman" panose="02020603050405020304" pitchFamily="18" charset="0"/>
              </a:rPr>
              <a:t>que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este</a:t>
            </a:r>
            <a:r>
              <a:rPr lang="cs-CZ" dirty="0">
                <a:latin typeface="Times New Roman" panose="02020603050405020304" pitchFamily="18" charset="0"/>
                <a:cs typeface="Times New Roman" panose="02020603050405020304" pitchFamily="18" charset="0"/>
              </a:rPr>
              <a:t> ha </a:t>
            </a:r>
            <a:r>
              <a:rPr lang="cs-CZ" dirty="0" err="1">
                <a:latin typeface="Times New Roman" panose="02020603050405020304" pitchFamily="18" charset="0"/>
                <a:cs typeface="Times New Roman" panose="02020603050405020304" pitchFamily="18" charset="0"/>
              </a:rPr>
              <a:t>perdido</a:t>
            </a:r>
            <a:r>
              <a:rPr lang="cs-CZ" dirty="0">
                <a:latin typeface="Times New Roman" panose="02020603050405020304" pitchFamily="18" charset="0"/>
                <a:cs typeface="Times New Roman" panose="02020603050405020304" pitchFamily="18" charset="0"/>
              </a:rPr>
              <a:t> en el </a:t>
            </a:r>
            <a:r>
              <a:rPr lang="cs-CZ" dirty="0" err="1">
                <a:latin typeface="Times New Roman" panose="02020603050405020304" pitchFamily="18" charset="0"/>
                <a:cs typeface="Times New Roman" panose="02020603050405020304" pitchFamily="18" charset="0"/>
              </a:rPr>
              <a:t>camino</a:t>
            </a:r>
            <a:r>
              <a:rPr lang="cs-CZ" dirty="0">
                <a:latin typeface="Times New Roman" panose="02020603050405020304" pitchFamily="18" charset="0"/>
                <a:cs typeface="Times New Roman" panose="02020603050405020304" pitchFamily="18" charset="0"/>
              </a:rPr>
              <a:t>. La </a:t>
            </a:r>
            <a:r>
              <a:rPr lang="cs-CZ" dirty="0" err="1">
                <a:latin typeface="Times New Roman" panose="02020603050405020304" pitchFamily="18" charset="0"/>
                <a:cs typeface="Times New Roman" panose="02020603050405020304" pitchFamily="18" charset="0"/>
              </a:rPr>
              <a:t>familia</a:t>
            </a:r>
            <a:r>
              <a:rPr lang="cs-CZ" dirty="0">
                <a:latin typeface="Times New Roman" panose="02020603050405020304" pitchFamily="18" charset="0"/>
                <a:cs typeface="Times New Roman" panose="02020603050405020304" pitchFamily="18" charset="0"/>
              </a:rPr>
              <a:t> de Peru y la de </a:t>
            </a:r>
            <a:r>
              <a:rPr lang="cs-CZ" dirty="0" err="1">
                <a:latin typeface="Times New Roman" panose="02020603050405020304" pitchFamily="18" charset="0"/>
                <a:cs typeface="Times New Roman" panose="02020603050405020304" pitchFamily="18" charset="0"/>
              </a:rPr>
              <a:t>María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sellan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un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enfrentamiento</a:t>
            </a:r>
            <a:r>
              <a:rPr lang="cs-CZ" dirty="0">
                <a:latin typeface="Times New Roman" panose="02020603050405020304" pitchFamily="18" charset="0"/>
                <a:cs typeface="Times New Roman" panose="02020603050405020304" pitchFamily="18" charset="0"/>
              </a:rPr>
              <a:t>, una </a:t>
            </a:r>
            <a:r>
              <a:rPr lang="cs-CZ" dirty="0" err="1">
                <a:latin typeface="Times New Roman" panose="02020603050405020304" pitchFamily="18" charset="0"/>
                <a:cs typeface="Times New Roman" panose="02020603050405020304" pitchFamily="18" charset="0"/>
              </a:rPr>
              <a:t>disputa</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que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acapara</a:t>
            </a:r>
            <a:r>
              <a:rPr lang="cs-CZ" dirty="0">
                <a:latin typeface="Times New Roman" panose="02020603050405020304" pitchFamily="18" charset="0"/>
                <a:cs typeface="Times New Roman" panose="02020603050405020304" pitchFamily="18" charset="0"/>
              </a:rPr>
              <a:t>, en </a:t>
            </a:r>
            <a:r>
              <a:rPr lang="cs-CZ" dirty="0" err="1">
                <a:latin typeface="Times New Roman" panose="02020603050405020304" pitchFamily="18" charset="0"/>
                <a:cs typeface="Times New Roman" panose="02020603050405020304" pitchFamily="18" charset="0"/>
              </a:rPr>
              <a:t>un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viaje</a:t>
            </a:r>
            <a:r>
              <a:rPr lang="cs-CZ" dirty="0">
                <a:latin typeface="Times New Roman" panose="02020603050405020304" pitchFamily="18" charset="0"/>
                <a:cs typeface="Times New Roman" panose="02020603050405020304" pitchFamily="18" charset="0"/>
              </a:rPr>
              <a:t> sin </a:t>
            </a:r>
            <a:r>
              <a:rPr lang="cs-CZ" dirty="0" err="1">
                <a:latin typeface="Times New Roman" panose="02020603050405020304" pitchFamily="18" charset="0"/>
                <a:cs typeface="Times New Roman" panose="02020603050405020304" pitchFamily="18" charset="0"/>
              </a:rPr>
              <a:t>retorno</a:t>
            </a:r>
            <a:r>
              <a:rPr lang="cs-CZ" dirty="0">
                <a:latin typeface="Times New Roman" panose="02020603050405020304" pitchFamily="18" charset="0"/>
                <a:cs typeface="Times New Roman" panose="02020603050405020304" pitchFamily="18" charset="0"/>
              </a:rPr>
              <a:t>, el </a:t>
            </a:r>
            <a:r>
              <a:rPr lang="cs-CZ" dirty="0" err="1">
                <a:latin typeface="Times New Roman" panose="02020603050405020304" pitchFamily="18" charset="0"/>
                <a:cs typeface="Times New Roman" panose="02020603050405020304" pitchFamily="18" charset="0"/>
              </a:rPr>
              <a:t>devenir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del</a:t>
            </a:r>
            <a:r>
              <a:rPr lang="cs-CZ" dirty="0">
                <a:latin typeface="Times New Roman" panose="02020603050405020304" pitchFamily="18" charset="0"/>
                <a:cs typeface="Times New Roman" panose="02020603050405020304" pitchFamily="18" charset="0"/>
              </a:rPr>
              <a:t> pueblo y de </a:t>
            </a:r>
            <a:r>
              <a:rPr lang="cs-CZ" dirty="0" err="1">
                <a:latin typeface="Times New Roman" panose="02020603050405020304" pitchFamily="18" charset="0"/>
                <a:cs typeface="Times New Roman" panose="02020603050405020304" pitchFamily="18" charset="0"/>
              </a:rPr>
              <a:t>sus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habitantes</a:t>
            </a:r>
            <a:r>
              <a:rPr lang="cs-CZ" dirty="0">
                <a:latin typeface="Times New Roman" panose="02020603050405020304" pitchFamily="18" charset="0"/>
                <a:cs typeface="Times New Roman" panose="02020603050405020304" pitchFamily="18" charset="0"/>
              </a:rPr>
              <a:t>. Una mula, </a:t>
            </a:r>
            <a:r>
              <a:rPr lang="cs-CZ" dirty="0" err="1">
                <a:latin typeface="Times New Roman" panose="02020603050405020304" pitchFamily="18" charset="0"/>
                <a:cs typeface="Times New Roman" panose="02020603050405020304" pitchFamily="18" charset="0"/>
              </a:rPr>
              <a:t>un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caballo</a:t>
            </a:r>
            <a:r>
              <a:rPr lang="cs-CZ" dirty="0">
                <a:latin typeface="Times New Roman" panose="02020603050405020304" pitchFamily="18" charset="0"/>
                <a:cs typeface="Times New Roman" panose="02020603050405020304" pitchFamily="18" charset="0"/>
              </a:rPr>
              <a:t>… Y una </a:t>
            </a:r>
            <a:r>
              <a:rPr lang="cs-CZ" dirty="0" err="1">
                <a:latin typeface="Times New Roman" panose="02020603050405020304" pitchFamily="18" charset="0"/>
                <a:cs typeface="Times New Roman" panose="02020603050405020304" pitchFamily="18" charset="0"/>
              </a:rPr>
              <a:t>piedra</a:t>
            </a:r>
            <a:r>
              <a:rPr lang="cs-CZ" dirty="0">
                <a:latin typeface="Times New Roman" panose="02020603050405020304" pitchFamily="18" charset="0"/>
                <a:cs typeface="Times New Roman" panose="02020603050405020304" pitchFamily="18" charset="0"/>
              </a:rPr>
              <a:t>; la </a:t>
            </a:r>
            <a:r>
              <a:rPr lang="cs-CZ" dirty="0" err="1">
                <a:latin typeface="Times New Roman" panose="02020603050405020304" pitchFamily="18" charset="0"/>
                <a:cs typeface="Times New Roman" panose="02020603050405020304" pitchFamily="18" charset="0"/>
              </a:rPr>
              <a:t>piedra</a:t>
            </a:r>
            <a:r>
              <a:rPr lang="cs-CZ" dirty="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marL="0" indent="0" algn="just">
              <a:buNone/>
            </a:pPr>
            <a:r>
              <a:rPr lang="cs-CZ" dirty="0" smtClean="0">
                <a:latin typeface="Times New Roman" panose="02020603050405020304" pitchFamily="18" charset="0"/>
                <a:cs typeface="Times New Roman" panose="02020603050405020304" pitchFamily="18" charset="0"/>
              </a:rPr>
              <a:t>https://www.youtube.com/watch?v=ip_j5ysLYtA</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504980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624</Words>
  <Application>Microsoft Office PowerPoint</Application>
  <PresentationFormat>Předvádění na obrazovce (4:3)</PresentationFormat>
  <Paragraphs>82</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Motiv systému Office</vt:lpstr>
      <vt:lpstr>Titulkování pro festival  IBERICA 2016</vt:lpstr>
      <vt:lpstr>Prezentace aplikace PowerPoint</vt:lpstr>
      <vt:lpstr>El árbol magnético </vt:lpstr>
      <vt:lpstr>Las ovejas no pierden el tren </vt:lpstr>
      <vt:lpstr>Azul y no tan rosa</vt:lpstr>
      <vt:lpstr>La isla mínima </vt:lpstr>
      <vt:lpstr>El Rayo </vt:lpstr>
      <vt:lpstr>Sacromonte, los sabios de la tribu </vt:lpstr>
      <vt:lpstr>Arriya (La piedra) </vt:lpstr>
      <vt:lpstr>Todos están muertos </vt:lpstr>
      <vt:lpstr>Donkey Xote </vt:lpstr>
    </vt:vector>
  </TitlesOfParts>
  <Company>UVT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Titulkování pro festival  IBERICA 2016</dc:title>
  <dc:creator>Milada Malá</dc:creator>
  <cp:lastModifiedBy>Milada Malá</cp:lastModifiedBy>
  <cp:revision>5</cp:revision>
  <dcterms:created xsi:type="dcterms:W3CDTF">2016-02-24T09:04:25Z</dcterms:created>
  <dcterms:modified xsi:type="dcterms:W3CDTF">2016-02-24T09:34:26Z</dcterms:modified>
</cp:coreProperties>
</file>