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</p:sldIdLst>
  <p:sldSz cx="9144000" cy="6858000" type="screen4x3"/>
  <p:notesSz cx="6858000" cy="9144000"/>
  <p:photoAlbum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61611-81DD-4242-B896-559B12FBFF7A}" type="datetimeFigureOut">
              <a:rPr lang="cs-CZ" smtClean="0"/>
              <a:t>26.9.2016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0C980-4AFA-4766-AE75-1323C1EAA2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33453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61611-81DD-4242-B896-559B12FBFF7A}" type="datetimeFigureOut">
              <a:rPr lang="cs-CZ" smtClean="0"/>
              <a:t>26.9.2016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0C980-4AFA-4766-AE75-1323C1EAA2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279522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61611-81DD-4242-B896-559B12FBFF7A}" type="datetimeFigureOut">
              <a:rPr lang="cs-CZ" smtClean="0"/>
              <a:t>26.9.2016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0C980-4AFA-4766-AE75-1323C1EAA2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081328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61611-81DD-4242-B896-559B12FBFF7A}" type="datetimeFigureOut">
              <a:rPr lang="cs-CZ" smtClean="0"/>
              <a:t>26.9.2016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0C980-4AFA-4766-AE75-1323C1EAA2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416111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61611-81DD-4242-B896-559B12FBFF7A}" type="datetimeFigureOut">
              <a:rPr lang="cs-CZ" smtClean="0"/>
              <a:t>26.9.2016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0C980-4AFA-4766-AE75-1323C1EAA2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159990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61611-81DD-4242-B896-559B12FBFF7A}" type="datetimeFigureOut">
              <a:rPr lang="cs-CZ" smtClean="0"/>
              <a:t>26.9.2016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0C980-4AFA-4766-AE75-1323C1EAA2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15996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61611-81DD-4242-B896-559B12FBFF7A}" type="datetimeFigureOut">
              <a:rPr lang="cs-CZ" smtClean="0"/>
              <a:t>26.9.2016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0C980-4AFA-4766-AE75-1323C1EAA2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239716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61611-81DD-4242-B896-559B12FBFF7A}" type="datetimeFigureOut">
              <a:rPr lang="cs-CZ" smtClean="0"/>
              <a:t>26.9.2016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0C980-4AFA-4766-AE75-1323C1EAA2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984334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61611-81DD-4242-B896-559B12FBFF7A}" type="datetimeFigureOut">
              <a:rPr lang="cs-CZ" smtClean="0"/>
              <a:t>26.9.2016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0C980-4AFA-4766-AE75-1323C1EAA2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033947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61611-81DD-4242-B896-559B12FBFF7A}" type="datetimeFigureOut">
              <a:rPr lang="cs-CZ" smtClean="0"/>
              <a:t>26.9.2016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0C980-4AFA-4766-AE75-1323C1EAA2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299862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61611-81DD-4242-B896-559B12FBFF7A}" type="datetimeFigureOut">
              <a:rPr lang="cs-CZ" smtClean="0"/>
              <a:t>26.9.2016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0C980-4AFA-4766-AE75-1323C1EAA2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464853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861611-81DD-4242-B896-559B12FBFF7A}" type="datetimeFigureOut">
              <a:rPr lang="cs-CZ" smtClean="0"/>
              <a:t>26.9.2016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20C980-4AFA-4766-AE75-1323C1EAA2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76928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Učitelé 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 smtClean="0"/>
              <a:t>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9482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DSC0013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30404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DSC0014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78397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DSC0014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74642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DSC0015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66513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DSC0015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07059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DSC0016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67393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DSC0016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73455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DSC0017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35581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DSC0018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93247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DSC0018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16289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DSC0006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60099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DSC0021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31340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DSC0021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38205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DSC0023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00847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DSC0024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1448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DSC0024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82458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DSC0024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25268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DSC0025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90521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DSC0026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63786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DSC0027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64876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DSC0027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50076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DSC0007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65644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DSC0028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8880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DSC0029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49565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DSC0008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69057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DSC0009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34307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DSC0009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67839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DSC0010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5609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DSC0012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61838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DSC0012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97284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2</Words>
  <Application>Microsoft Office PowerPoint</Application>
  <PresentationFormat>Předvádění na obrazovce (4:3)</PresentationFormat>
  <Paragraphs>2</Paragraphs>
  <Slides>31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31</vt:i4>
      </vt:variant>
    </vt:vector>
  </HeadingPairs>
  <TitlesOfParts>
    <vt:vector size="32" baseType="lpstr">
      <vt:lpstr>Motiv systému Office</vt:lpstr>
      <vt:lpstr>Učitelé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UVT MU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Učitelé </dc:title>
  <dc:creator>Zuzana Šalamounová</dc:creator>
  <cp:lastModifiedBy>Zuzana Šalamounová</cp:lastModifiedBy>
  <cp:revision>1</cp:revision>
  <dcterms:created xsi:type="dcterms:W3CDTF">2016-09-26T10:51:40Z</dcterms:created>
  <dcterms:modified xsi:type="dcterms:W3CDTF">2016-09-26T10:53:03Z</dcterms:modified>
</cp:coreProperties>
</file>