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Economica" panose="020B0604020202020204" charset="0"/>
      <p:regular r:id="rId11"/>
      <p:bold r:id="rId12"/>
      <p:italic r:id="rId13"/>
      <p:boldItalic r:id="rId14"/>
    </p:embeddedFont>
    <p:embeddedFont>
      <p:font typeface="Open Sans" panose="020B060402020202020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391701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58792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48853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89810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85481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04092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162630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5417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4140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2" y="756700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044700" y="1444255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ct val="100000"/>
              <a:defRPr sz="16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7" y="4602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7" name="Shape 17"/>
          <p:cNvSpPr/>
          <p:nvPr/>
        </p:nvSpPr>
        <p:spPr>
          <a:xfrm rot="10800000" flipH="1">
            <a:off x="466425" y="3558325"/>
            <a:ext cx="1081625" cy="1124950"/>
          </a:xfrm>
          <a:custGeom>
            <a:avLst/>
            <a:gdLst/>
            <a:ahLst/>
            <a:cxnLst/>
            <a:rect l="0" t="0" r="0" b="0"/>
            <a:pathLst>
              <a:path w="43265" h="44998" extrusionOk="0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w="28575" cap="flat" cmpd="sng">
            <a:solidFill>
              <a:schemeClr val="lt2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311700" y="1399399"/>
            <a:ext cx="2808000" cy="2784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574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ct val="100000"/>
              <a:buFont typeface="Open Sans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Font typeface="Open Sans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  <a:endParaRPr lang="en" sz="1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ctrTitle"/>
          </p:nvPr>
        </p:nvSpPr>
        <p:spPr>
          <a:xfrm>
            <a:off x="3044700" y="1285080"/>
            <a:ext cx="3054600" cy="15371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subTitle" idx="1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General Concepts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Understanding the Subject Framework</a:t>
            </a:r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Mind exercise: “Automatic writing”</a:t>
            </a:r>
          </a:p>
          <a:p>
            <a:pPr lvl="0" algn="ctr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r>
              <a:rPr lang="en" u="sng"/>
              <a:t>DEFINE THE FRAMES OF</a:t>
            </a:r>
            <a:r>
              <a:rPr lang="en"/>
              <a:t>: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music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industry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business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Understanding the Subject Framework</a:t>
            </a:r>
          </a:p>
        </p:txBody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2. Brainstorm in pairs: “Entry to a Wiki”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r>
              <a:rPr lang="en" u="sng"/>
              <a:t>WRITE DOWN THE DEFINITIONS FOR: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music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industry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business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Understanding the Subject Framework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3. Group work: “Simplify the concept”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algn="ctr" rtl="0">
              <a:spcBef>
                <a:spcPts val="0"/>
              </a:spcBef>
              <a:buNone/>
            </a:pPr>
            <a:r>
              <a:rPr lang="en" u="sng"/>
              <a:t>EXPLAIN THE FOLLOWING TO A KID: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music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industry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business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Music V. Business?</a:t>
            </a:r>
          </a:p>
        </p:txBody>
      </p:sp>
      <p:pic>
        <p:nvPicPr>
          <p:cNvPr id="87" name="Shape 8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2950" y="1302050"/>
            <a:ext cx="5118100" cy="3492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Who participates in music?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94" name="Shape 94"/>
          <p:cNvCxnSpPr/>
          <p:nvPr/>
        </p:nvCxnSpPr>
        <p:spPr>
          <a:xfrm rot="10800000" flipH="1">
            <a:off x="2135250" y="1627075"/>
            <a:ext cx="1927800" cy="1344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5" name="Shape 95"/>
          <p:cNvCxnSpPr/>
          <p:nvPr/>
        </p:nvCxnSpPr>
        <p:spPr>
          <a:xfrm>
            <a:off x="5029587" y="1745400"/>
            <a:ext cx="1538700" cy="1061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6" name="Shape 96"/>
          <p:cNvCxnSpPr/>
          <p:nvPr/>
        </p:nvCxnSpPr>
        <p:spPr>
          <a:xfrm>
            <a:off x="2197050" y="3413525"/>
            <a:ext cx="1804200" cy="725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7" name="Shape 97"/>
          <p:cNvCxnSpPr/>
          <p:nvPr/>
        </p:nvCxnSpPr>
        <p:spPr>
          <a:xfrm rot="10800000" flipH="1">
            <a:off x="5096425" y="3404675"/>
            <a:ext cx="1556400" cy="74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pic>
        <p:nvPicPr>
          <p:cNvPr id="98" name="Shape 9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0775" y="2476149"/>
            <a:ext cx="851030" cy="11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46487" y="3668749"/>
            <a:ext cx="851030" cy="11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Shape 1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5125" y="1147224"/>
            <a:ext cx="851030" cy="1192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Shape 10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51725" y="2305924"/>
            <a:ext cx="851030" cy="119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DEFINE RELATIONSHIP/INFLUENCE?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                                                      SOCIAL WORLD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CREATOR                                                                              RECEIVER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                                           CULTURAL OBJECT</a:t>
            </a:r>
          </a:p>
        </p:txBody>
      </p:sp>
      <p:cxnSp>
        <p:nvCxnSpPr>
          <p:cNvPr id="108" name="Shape 108"/>
          <p:cNvCxnSpPr/>
          <p:nvPr/>
        </p:nvCxnSpPr>
        <p:spPr>
          <a:xfrm rot="10800000" flipH="1">
            <a:off x="2073450" y="1680250"/>
            <a:ext cx="1605300" cy="1197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9" name="Shape 109"/>
          <p:cNvCxnSpPr/>
          <p:nvPr/>
        </p:nvCxnSpPr>
        <p:spPr>
          <a:xfrm>
            <a:off x="5270625" y="1697925"/>
            <a:ext cx="1467900" cy="1114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0" name="Shape 110"/>
          <p:cNvCxnSpPr/>
          <p:nvPr/>
        </p:nvCxnSpPr>
        <p:spPr>
          <a:xfrm>
            <a:off x="2197050" y="3413525"/>
            <a:ext cx="1804200" cy="725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1" name="Shape 111"/>
          <p:cNvCxnSpPr/>
          <p:nvPr/>
        </p:nvCxnSpPr>
        <p:spPr>
          <a:xfrm rot="10800000" flipH="1">
            <a:off x="5096425" y="3404675"/>
            <a:ext cx="1556400" cy="742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CULTURAL DIAMOND</a:t>
            </a:r>
          </a:p>
        </p:txBody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                                                      SOCIAL WORLD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CREATOR                                                                              RECEIVER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"/>
              <a:t>                                                     CULTURAL OBJECT</a:t>
            </a:r>
          </a:p>
        </p:txBody>
      </p:sp>
      <p:cxnSp>
        <p:nvCxnSpPr>
          <p:cNvPr id="118" name="Shape 118"/>
          <p:cNvCxnSpPr/>
          <p:nvPr/>
        </p:nvCxnSpPr>
        <p:spPr>
          <a:xfrm rot="10800000" flipH="1">
            <a:off x="2073450" y="1680250"/>
            <a:ext cx="1605300" cy="1197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9" name="Shape 119"/>
          <p:cNvCxnSpPr/>
          <p:nvPr/>
        </p:nvCxnSpPr>
        <p:spPr>
          <a:xfrm>
            <a:off x="5270625" y="1697925"/>
            <a:ext cx="1467900" cy="11142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20" name="Shape 120"/>
          <p:cNvCxnSpPr/>
          <p:nvPr/>
        </p:nvCxnSpPr>
        <p:spPr>
          <a:xfrm>
            <a:off x="2197050" y="3413525"/>
            <a:ext cx="1804200" cy="725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21" name="Shape 121"/>
          <p:cNvCxnSpPr/>
          <p:nvPr/>
        </p:nvCxnSpPr>
        <p:spPr>
          <a:xfrm rot="10800000" flipH="1">
            <a:off x="5096425" y="3404675"/>
            <a:ext cx="1556400" cy="7428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22" name="Shape 122"/>
          <p:cNvCxnSpPr/>
          <p:nvPr/>
        </p:nvCxnSpPr>
        <p:spPr>
          <a:xfrm>
            <a:off x="4492400" y="1680225"/>
            <a:ext cx="53100" cy="25293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23" name="Shape 123"/>
          <p:cNvCxnSpPr/>
          <p:nvPr/>
        </p:nvCxnSpPr>
        <p:spPr>
          <a:xfrm rot="10800000" flipH="1">
            <a:off x="2670650" y="2989000"/>
            <a:ext cx="3678900" cy="177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stealth" w="lg" len="lg"/>
            <a:tailEnd type="stealth" w="lg" len="lg"/>
          </a:ln>
        </p:spPr>
      </p:cxnSp>
      <p:cxnSp>
        <p:nvCxnSpPr>
          <p:cNvPr id="124" name="Shape 124"/>
          <p:cNvCxnSpPr/>
          <p:nvPr/>
        </p:nvCxnSpPr>
        <p:spPr>
          <a:xfrm flipH="1">
            <a:off x="2087025" y="1680225"/>
            <a:ext cx="1591800" cy="1185000"/>
          </a:xfrm>
          <a:prstGeom prst="straightConnector1">
            <a:avLst/>
          </a:prstGeom>
          <a:noFill/>
          <a:ln w="28575" cap="flat" cmpd="sng">
            <a:solidFill>
              <a:schemeClr val="dk2"/>
            </a:solidFill>
            <a:prstDash val="solid"/>
            <a:round/>
            <a:headEnd type="stealth" w="lg" len="lg"/>
            <a:tailEnd type="stealth" w="lg" len="lg"/>
          </a:ln>
        </p:spPr>
      </p:cxn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Předvádění na obrazovce (16:9)</PresentationFormat>
  <Paragraphs>41</Paragraphs>
  <Slides>8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Economica</vt:lpstr>
      <vt:lpstr>Open Sans</vt:lpstr>
      <vt:lpstr>luxe</vt:lpstr>
      <vt:lpstr>Introduction</vt:lpstr>
      <vt:lpstr>Understanding the Subject Framework</vt:lpstr>
      <vt:lpstr>Understanding the Subject Framework</vt:lpstr>
      <vt:lpstr>Understanding the Subject Framework</vt:lpstr>
      <vt:lpstr>Music V. Business?</vt:lpstr>
      <vt:lpstr>Who participates in music?</vt:lpstr>
      <vt:lpstr>DEFINE RELATIONSHIP/INFLUENCE?</vt:lpstr>
      <vt:lpstr>CULTURAL DIAMOND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Elena Khokhlova</dc:creator>
  <cp:lastModifiedBy>Elena Khokhlova</cp:lastModifiedBy>
  <cp:revision>1</cp:revision>
  <dcterms:modified xsi:type="dcterms:W3CDTF">2016-03-02T10:41:09Z</dcterms:modified>
</cp:coreProperties>
</file>