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6" r:id="rId9"/>
    <p:sldId id="267" r:id="rId10"/>
    <p:sldId id="263" r:id="rId11"/>
    <p:sldId id="269" r:id="rId12"/>
    <p:sldId id="270" r:id="rId13"/>
    <p:sldId id="271" r:id="rId14"/>
    <p:sldId id="273" r:id="rId15"/>
    <p:sldId id="27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AFA234-E136-4F0E-8208-2D05284D28F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43EA3E9-D424-4DA1-B2C0-985CF65BA5E1}">
      <dgm:prSet phldrT="[Text]"/>
      <dgm:spPr/>
      <dgm:t>
        <a:bodyPr/>
        <a:lstStyle/>
        <a:p>
          <a:r>
            <a:rPr lang="cs-CZ" dirty="0" smtClean="0"/>
            <a:t>KVANTI</a:t>
          </a:r>
          <a:endParaRPr lang="cs-CZ" dirty="0"/>
        </a:p>
      </dgm:t>
    </dgm:pt>
    <dgm:pt modelId="{D33F2725-89CD-4A7D-A4FA-A6619DD476E2}" type="parTrans" cxnId="{88FCE384-0AE1-4A50-BCF1-9E67EEF611C2}">
      <dgm:prSet/>
      <dgm:spPr/>
      <dgm:t>
        <a:bodyPr/>
        <a:lstStyle/>
        <a:p>
          <a:endParaRPr lang="cs-CZ"/>
        </a:p>
      </dgm:t>
    </dgm:pt>
    <dgm:pt modelId="{69EE7EA9-94C0-447A-87BC-62ED7154CF42}" type="sibTrans" cxnId="{88FCE384-0AE1-4A50-BCF1-9E67EEF611C2}">
      <dgm:prSet/>
      <dgm:spPr/>
      <dgm:t>
        <a:bodyPr/>
        <a:lstStyle/>
        <a:p>
          <a:endParaRPr lang="cs-CZ"/>
        </a:p>
      </dgm:t>
    </dgm:pt>
    <dgm:pt modelId="{7A39138E-D0D0-48B8-9B0F-7EB1312AC961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1FD43A2F-CBE4-4267-BD95-2C7AC9AEC125}" type="parTrans" cxnId="{C8FD894D-0239-4240-956D-14EBCEC0D2CD}">
      <dgm:prSet/>
      <dgm:spPr/>
      <dgm:t>
        <a:bodyPr/>
        <a:lstStyle/>
        <a:p>
          <a:endParaRPr lang="cs-CZ"/>
        </a:p>
      </dgm:t>
    </dgm:pt>
    <dgm:pt modelId="{AFFD8FDA-FA45-4A2F-B2E8-FEB3C19B1D34}" type="sibTrans" cxnId="{C8FD894D-0239-4240-956D-14EBCEC0D2CD}">
      <dgm:prSet/>
      <dgm:spPr/>
      <dgm:t>
        <a:bodyPr/>
        <a:lstStyle/>
        <a:p>
          <a:endParaRPr lang="cs-CZ"/>
        </a:p>
      </dgm:t>
    </dgm:pt>
    <dgm:pt modelId="{C84C1C43-D50E-4CB1-A9B3-794C649BFF17}">
      <dgm:prSet phldrT="[Text]"/>
      <dgm:spPr/>
      <dgm:t>
        <a:bodyPr/>
        <a:lstStyle/>
        <a:p>
          <a:r>
            <a:rPr lang="cs-CZ" dirty="0" smtClean="0"/>
            <a:t>KVANTI</a:t>
          </a:r>
          <a:endParaRPr lang="cs-CZ" dirty="0"/>
        </a:p>
      </dgm:t>
    </dgm:pt>
    <dgm:pt modelId="{3EB57D95-911B-48C3-BD2A-7783C797D314}" type="parTrans" cxnId="{1B38EEBB-17FF-41F5-B697-4E106B1B3AB6}">
      <dgm:prSet/>
      <dgm:spPr/>
      <dgm:t>
        <a:bodyPr/>
        <a:lstStyle/>
        <a:p>
          <a:endParaRPr lang="cs-CZ"/>
        </a:p>
      </dgm:t>
    </dgm:pt>
    <dgm:pt modelId="{F0E06ED5-349A-4FA9-AD86-4A3905B73C20}" type="sibTrans" cxnId="{1B38EEBB-17FF-41F5-B697-4E106B1B3AB6}">
      <dgm:prSet/>
      <dgm:spPr/>
      <dgm:t>
        <a:bodyPr/>
        <a:lstStyle/>
        <a:p>
          <a:endParaRPr lang="cs-CZ"/>
        </a:p>
      </dgm:t>
    </dgm:pt>
    <dgm:pt modelId="{5ADD5D63-ABE7-49DA-9D54-3041CE936895}">
      <dgm:prSet phldrT="[Text]"/>
      <dgm:spPr/>
      <dgm:t>
        <a:bodyPr/>
        <a:lstStyle/>
        <a:p>
          <a:r>
            <a:rPr lang="cs-CZ" dirty="0" smtClean="0"/>
            <a:t>Analýza</a:t>
          </a:r>
          <a:endParaRPr lang="cs-CZ" dirty="0"/>
        </a:p>
      </dgm:t>
    </dgm:pt>
    <dgm:pt modelId="{9F27B12B-27D0-4B7F-95F8-5248C8497F85}" type="parTrans" cxnId="{9A3E523A-0826-4B9C-96F2-BB7E2F5E80AF}">
      <dgm:prSet/>
      <dgm:spPr/>
      <dgm:t>
        <a:bodyPr/>
        <a:lstStyle/>
        <a:p>
          <a:endParaRPr lang="cs-CZ"/>
        </a:p>
      </dgm:t>
    </dgm:pt>
    <dgm:pt modelId="{779AB1DE-2AAE-4A10-8A7E-7651417840AA}" type="sibTrans" cxnId="{9A3E523A-0826-4B9C-96F2-BB7E2F5E80AF}">
      <dgm:prSet/>
      <dgm:spPr/>
      <dgm:t>
        <a:bodyPr/>
        <a:lstStyle/>
        <a:p>
          <a:endParaRPr lang="cs-CZ"/>
        </a:p>
      </dgm:t>
    </dgm:pt>
    <dgm:pt modelId="{EBC8EC6E-07B4-4990-B5CD-4044A3BDA7CB}">
      <dgm:prSet phldrT="[Text]"/>
      <dgm:spPr/>
      <dgm:t>
        <a:bodyPr/>
        <a:lstStyle/>
        <a:p>
          <a:r>
            <a:rPr lang="cs-CZ" dirty="0" err="1" smtClean="0"/>
            <a:t>kvali</a:t>
          </a:r>
          <a:endParaRPr lang="cs-CZ" dirty="0"/>
        </a:p>
      </dgm:t>
    </dgm:pt>
    <dgm:pt modelId="{64E5E3FA-BD15-4F1D-B700-AD98632358DA}" type="parTrans" cxnId="{8523C151-BCC1-4766-A61A-E1B602D6F4A5}">
      <dgm:prSet/>
      <dgm:spPr/>
      <dgm:t>
        <a:bodyPr/>
        <a:lstStyle/>
        <a:p>
          <a:endParaRPr lang="cs-CZ"/>
        </a:p>
      </dgm:t>
    </dgm:pt>
    <dgm:pt modelId="{21CF25EF-3BAD-434F-89A6-99FC52768996}" type="sibTrans" cxnId="{8523C151-BCC1-4766-A61A-E1B602D6F4A5}">
      <dgm:prSet/>
      <dgm:spPr/>
      <dgm:t>
        <a:bodyPr/>
        <a:lstStyle/>
        <a:p>
          <a:endParaRPr lang="cs-CZ"/>
        </a:p>
      </dgm:t>
    </dgm:pt>
    <dgm:pt modelId="{2567849D-A8D4-444A-9C09-DA09B38B93A7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7B4EE281-7992-42A7-933A-CA1079FF8CD2}" type="parTrans" cxnId="{BF94B7EB-BBC5-4804-A32D-54FA3774DB94}">
      <dgm:prSet/>
      <dgm:spPr/>
      <dgm:t>
        <a:bodyPr/>
        <a:lstStyle/>
        <a:p>
          <a:endParaRPr lang="cs-CZ"/>
        </a:p>
      </dgm:t>
    </dgm:pt>
    <dgm:pt modelId="{07D16610-EAE4-4DDD-87F4-C21AFCAD8D81}" type="sibTrans" cxnId="{BF94B7EB-BBC5-4804-A32D-54FA3774DB94}">
      <dgm:prSet/>
      <dgm:spPr/>
      <dgm:t>
        <a:bodyPr/>
        <a:lstStyle/>
        <a:p>
          <a:endParaRPr lang="cs-CZ"/>
        </a:p>
      </dgm:t>
    </dgm:pt>
    <dgm:pt modelId="{24A25724-E678-4B58-9D7A-DDD3EF325E1D}">
      <dgm:prSet phldrT="[Text]"/>
      <dgm:spPr/>
      <dgm:t>
        <a:bodyPr/>
        <a:lstStyle/>
        <a:p>
          <a:r>
            <a:rPr lang="cs-CZ" dirty="0" err="1" smtClean="0"/>
            <a:t>kvali</a:t>
          </a:r>
          <a:endParaRPr lang="cs-CZ" dirty="0"/>
        </a:p>
      </dgm:t>
    </dgm:pt>
    <dgm:pt modelId="{C9DB71FC-0D10-4DB5-857D-8DC9304C98E5}" type="parTrans" cxnId="{3DF86F47-D8D2-4188-9D86-37B62B510DE0}">
      <dgm:prSet/>
      <dgm:spPr/>
    </dgm:pt>
    <dgm:pt modelId="{523B014D-79A0-47B0-9F86-F93CA7796EB1}" type="sibTrans" cxnId="{3DF86F47-D8D2-4188-9D86-37B62B510DE0}">
      <dgm:prSet/>
      <dgm:spPr/>
    </dgm:pt>
    <dgm:pt modelId="{0FD2D085-D9F7-4721-B658-C08DFB70F496}">
      <dgm:prSet phldrT="[Text]"/>
      <dgm:spPr/>
      <dgm:t>
        <a:bodyPr/>
        <a:lstStyle/>
        <a:p>
          <a:r>
            <a:rPr lang="cs-CZ" dirty="0" smtClean="0"/>
            <a:t>Analýza</a:t>
          </a:r>
          <a:endParaRPr lang="cs-CZ" dirty="0"/>
        </a:p>
      </dgm:t>
    </dgm:pt>
    <dgm:pt modelId="{1AEE0AB0-78EF-432C-B2F4-5E959B39230B}" type="parTrans" cxnId="{4EC11DBD-86D1-4CE7-9F85-162A11AC9AB4}">
      <dgm:prSet/>
      <dgm:spPr/>
    </dgm:pt>
    <dgm:pt modelId="{AB6E5886-E5A1-4AE4-8B30-56024BB64259}" type="sibTrans" cxnId="{4EC11DBD-86D1-4CE7-9F85-162A11AC9AB4}">
      <dgm:prSet/>
      <dgm:spPr/>
    </dgm:pt>
    <dgm:pt modelId="{9ECD6032-76FD-41E0-A059-E6FFCC29BC62}">
      <dgm:prSet phldrT="[Text]"/>
      <dgm:spPr/>
      <dgm:t>
        <a:bodyPr/>
        <a:lstStyle/>
        <a:p>
          <a:r>
            <a:rPr lang="cs-CZ" dirty="0" smtClean="0"/>
            <a:t>Interpretace celku</a:t>
          </a:r>
          <a:endParaRPr lang="cs-CZ" dirty="0"/>
        </a:p>
      </dgm:t>
    </dgm:pt>
    <dgm:pt modelId="{F21C9312-1DFD-4196-AE45-C664F23978FB}" type="parTrans" cxnId="{6372BF67-8A9C-43E7-AD6E-EBA663D1B861}">
      <dgm:prSet/>
      <dgm:spPr/>
    </dgm:pt>
    <dgm:pt modelId="{BAA0C0DF-F283-4425-82CB-7BDE663BF932}" type="sibTrans" cxnId="{6372BF67-8A9C-43E7-AD6E-EBA663D1B861}">
      <dgm:prSet/>
      <dgm:spPr/>
    </dgm:pt>
    <dgm:pt modelId="{BA8C5F1A-2E54-4673-85A0-D02D4A265019}">
      <dgm:prSet phldrT="[Text]"/>
      <dgm:spPr/>
      <dgm:t>
        <a:bodyPr/>
        <a:lstStyle/>
        <a:p>
          <a:endParaRPr lang="cs-CZ" dirty="0"/>
        </a:p>
      </dgm:t>
    </dgm:pt>
    <dgm:pt modelId="{71E03EB8-1F0A-423A-A9C4-4FB040E01CFC}" type="parTrans" cxnId="{509EA6AF-7958-43AC-B25E-225A6400CEE7}">
      <dgm:prSet/>
      <dgm:spPr/>
    </dgm:pt>
    <dgm:pt modelId="{2C4986C9-DD84-42B4-B201-0090458E54EB}" type="sibTrans" cxnId="{509EA6AF-7958-43AC-B25E-225A6400CEE7}">
      <dgm:prSet/>
      <dgm:spPr/>
    </dgm:pt>
    <dgm:pt modelId="{102A0FB4-D8D9-4DD1-BBC4-AA2AB83516CF}" type="pres">
      <dgm:prSet presAssocID="{C3AFA234-E136-4F0E-8208-2D05284D28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A484277-7FEF-4B09-BA5D-07095936A2AE}" type="pres">
      <dgm:prSet presAssocID="{C43EA3E9-D424-4DA1-B2C0-985CF65BA5E1}" presName="composite" presStyleCnt="0"/>
      <dgm:spPr/>
    </dgm:pt>
    <dgm:pt modelId="{0FF36391-C4F2-4D61-BE7A-F12F94FA4751}" type="pres">
      <dgm:prSet presAssocID="{C43EA3E9-D424-4DA1-B2C0-985CF65BA5E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684036-D7E2-4ECD-AE03-DC2E54E211D8}" type="pres">
      <dgm:prSet presAssocID="{C43EA3E9-D424-4DA1-B2C0-985CF65BA5E1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15FE00-8078-45D6-AF3F-F5BBB471FFA9}" type="pres">
      <dgm:prSet presAssocID="{69EE7EA9-94C0-447A-87BC-62ED7154CF42}" presName="sp" presStyleCnt="0"/>
      <dgm:spPr/>
    </dgm:pt>
    <dgm:pt modelId="{6E914236-7AAA-46A9-9490-1D48FBFBC006}" type="pres">
      <dgm:prSet presAssocID="{C84C1C43-D50E-4CB1-A9B3-794C649BFF17}" presName="composite" presStyleCnt="0"/>
      <dgm:spPr/>
    </dgm:pt>
    <dgm:pt modelId="{72A7A50E-E800-4B16-B0EC-531FBD8E5710}" type="pres">
      <dgm:prSet presAssocID="{C84C1C43-D50E-4CB1-A9B3-794C649BFF1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FE9981-5B0E-4B0E-A375-D3516550D3E2}" type="pres">
      <dgm:prSet presAssocID="{C84C1C43-D50E-4CB1-A9B3-794C649BFF1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B1C053-3C62-4894-B34D-A503FB42F86E}" type="pres">
      <dgm:prSet presAssocID="{F0E06ED5-349A-4FA9-AD86-4A3905B73C20}" presName="sp" presStyleCnt="0"/>
      <dgm:spPr/>
    </dgm:pt>
    <dgm:pt modelId="{D96152C7-F61A-4479-981C-6590E33D3516}" type="pres">
      <dgm:prSet presAssocID="{EBC8EC6E-07B4-4990-B5CD-4044A3BDA7CB}" presName="composite" presStyleCnt="0"/>
      <dgm:spPr/>
    </dgm:pt>
    <dgm:pt modelId="{064A1EDE-1045-4D10-990F-AFF638128694}" type="pres">
      <dgm:prSet presAssocID="{EBC8EC6E-07B4-4990-B5CD-4044A3BDA7C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049D7E-57FC-45E7-BF4C-ADEEE342A461}" type="pres">
      <dgm:prSet presAssocID="{EBC8EC6E-07B4-4990-B5CD-4044A3BDA7C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C5E256-1E73-4DD2-97A8-A0E4A6166A1B}" type="pres">
      <dgm:prSet presAssocID="{21CF25EF-3BAD-434F-89A6-99FC52768996}" presName="sp" presStyleCnt="0"/>
      <dgm:spPr/>
    </dgm:pt>
    <dgm:pt modelId="{1D7666C7-5544-4801-B57F-C40FBBC0794F}" type="pres">
      <dgm:prSet presAssocID="{24A25724-E678-4B58-9D7A-DDD3EF325E1D}" presName="composite" presStyleCnt="0"/>
      <dgm:spPr/>
    </dgm:pt>
    <dgm:pt modelId="{25531E36-BEAA-457E-AC3F-21AFF935A7DF}" type="pres">
      <dgm:prSet presAssocID="{24A25724-E678-4B58-9D7A-DDD3EF325E1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487E17-FD5A-4068-9B23-9E96960B129B}" type="pres">
      <dgm:prSet presAssocID="{24A25724-E678-4B58-9D7A-DDD3EF325E1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BBDCAA-74E1-487F-BD6A-BC82A4E68F85}" type="pres">
      <dgm:prSet presAssocID="{523B014D-79A0-47B0-9F86-F93CA7796EB1}" presName="sp" presStyleCnt="0"/>
      <dgm:spPr/>
    </dgm:pt>
    <dgm:pt modelId="{E52DE7DC-92AA-4E06-B7D3-2A5BB61304D0}" type="pres">
      <dgm:prSet presAssocID="{BA8C5F1A-2E54-4673-85A0-D02D4A265019}" presName="composite" presStyleCnt="0"/>
      <dgm:spPr/>
    </dgm:pt>
    <dgm:pt modelId="{E551B8DC-26D5-4120-B4C6-AD37F2DB0E53}" type="pres">
      <dgm:prSet presAssocID="{BA8C5F1A-2E54-4673-85A0-D02D4A265019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5AEA18-7B6C-4A16-AA9D-EA899A464849}" type="pres">
      <dgm:prSet presAssocID="{BA8C5F1A-2E54-4673-85A0-D02D4A265019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372BF67-8A9C-43E7-AD6E-EBA663D1B861}" srcId="{BA8C5F1A-2E54-4673-85A0-D02D4A265019}" destId="{9ECD6032-76FD-41E0-A059-E6FFCC29BC62}" srcOrd="0" destOrd="0" parTransId="{F21C9312-1DFD-4196-AE45-C664F23978FB}" sibTransId="{BAA0C0DF-F283-4425-82CB-7BDE663BF932}"/>
    <dgm:cxn modelId="{F52086CA-80F0-46C0-B772-F8A055F26417}" type="presOf" srcId="{C84C1C43-D50E-4CB1-A9B3-794C649BFF17}" destId="{72A7A50E-E800-4B16-B0EC-531FBD8E5710}" srcOrd="0" destOrd="0" presId="urn:microsoft.com/office/officeart/2005/8/layout/chevron2"/>
    <dgm:cxn modelId="{FC64181A-BB0B-4DEB-BB5A-7D81ECB55233}" type="presOf" srcId="{7A39138E-D0D0-48B8-9B0F-7EB1312AC961}" destId="{A5684036-D7E2-4ECD-AE03-DC2E54E211D8}" srcOrd="0" destOrd="0" presId="urn:microsoft.com/office/officeart/2005/8/layout/chevron2"/>
    <dgm:cxn modelId="{DBDAE780-B079-4734-ACE9-ED63458297CE}" type="presOf" srcId="{5ADD5D63-ABE7-49DA-9D54-3041CE936895}" destId="{D0FE9981-5B0E-4B0E-A375-D3516550D3E2}" srcOrd="0" destOrd="0" presId="urn:microsoft.com/office/officeart/2005/8/layout/chevron2"/>
    <dgm:cxn modelId="{A2380344-1D9B-412E-83C3-C3DD54F897FC}" type="presOf" srcId="{EBC8EC6E-07B4-4990-B5CD-4044A3BDA7CB}" destId="{064A1EDE-1045-4D10-990F-AFF638128694}" srcOrd="0" destOrd="0" presId="urn:microsoft.com/office/officeart/2005/8/layout/chevron2"/>
    <dgm:cxn modelId="{590E0843-84E9-4ADF-AE10-FD59DB081D1A}" type="presOf" srcId="{24A25724-E678-4B58-9D7A-DDD3EF325E1D}" destId="{25531E36-BEAA-457E-AC3F-21AFF935A7DF}" srcOrd="0" destOrd="0" presId="urn:microsoft.com/office/officeart/2005/8/layout/chevron2"/>
    <dgm:cxn modelId="{73381144-E6D5-441E-ACEA-297FD5E5D537}" type="presOf" srcId="{C3AFA234-E136-4F0E-8208-2D05284D28FA}" destId="{102A0FB4-D8D9-4DD1-BBC4-AA2AB83516CF}" srcOrd="0" destOrd="0" presId="urn:microsoft.com/office/officeart/2005/8/layout/chevron2"/>
    <dgm:cxn modelId="{509EA6AF-7958-43AC-B25E-225A6400CEE7}" srcId="{C3AFA234-E136-4F0E-8208-2D05284D28FA}" destId="{BA8C5F1A-2E54-4673-85A0-D02D4A265019}" srcOrd="4" destOrd="0" parTransId="{71E03EB8-1F0A-423A-A9C4-4FB040E01CFC}" sibTransId="{2C4986C9-DD84-42B4-B201-0090458E54EB}"/>
    <dgm:cxn modelId="{1B38EEBB-17FF-41F5-B697-4E106B1B3AB6}" srcId="{C3AFA234-E136-4F0E-8208-2D05284D28FA}" destId="{C84C1C43-D50E-4CB1-A9B3-794C649BFF17}" srcOrd="1" destOrd="0" parTransId="{3EB57D95-911B-48C3-BD2A-7783C797D314}" sibTransId="{F0E06ED5-349A-4FA9-AD86-4A3905B73C20}"/>
    <dgm:cxn modelId="{A3A640EF-626A-4452-A27D-4F3981A2DFFA}" type="presOf" srcId="{2567849D-A8D4-444A-9C09-DA09B38B93A7}" destId="{EB049D7E-57FC-45E7-BF4C-ADEEE342A461}" srcOrd="0" destOrd="0" presId="urn:microsoft.com/office/officeart/2005/8/layout/chevron2"/>
    <dgm:cxn modelId="{BF94B7EB-BBC5-4804-A32D-54FA3774DB94}" srcId="{EBC8EC6E-07B4-4990-B5CD-4044A3BDA7CB}" destId="{2567849D-A8D4-444A-9C09-DA09B38B93A7}" srcOrd="0" destOrd="0" parTransId="{7B4EE281-7992-42A7-933A-CA1079FF8CD2}" sibTransId="{07D16610-EAE4-4DDD-87F4-C21AFCAD8D81}"/>
    <dgm:cxn modelId="{C223D413-A4C1-4ACF-84D7-1A9C9A5E9E8A}" type="presOf" srcId="{9ECD6032-76FD-41E0-A059-E6FFCC29BC62}" destId="{805AEA18-7B6C-4A16-AA9D-EA899A464849}" srcOrd="0" destOrd="0" presId="urn:microsoft.com/office/officeart/2005/8/layout/chevron2"/>
    <dgm:cxn modelId="{88FCE384-0AE1-4A50-BCF1-9E67EEF611C2}" srcId="{C3AFA234-E136-4F0E-8208-2D05284D28FA}" destId="{C43EA3E9-D424-4DA1-B2C0-985CF65BA5E1}" srcOrd="0" destOrd="0" parTransId="{D33F2725-89CD-4A7D-A4FA-A6619DD476E2}" sibTransId="{69EE7EA9-94C0-447A-87BC-62ED7154CF42}"/>
    <dgm:cxn modelId="{3DF86F47-D8D2-4188-9D86-37B62B510DE0}" srcId="{C3AFA234-E136-4F0E-8208-2D05284D28FA}" destId="{24A25724-E678-4B58-9D7A-DDD3EF325E1D}" srcOrd="3" destOrd="0" parTransId="{C9DB71FC-0D10-4DB5-857D-8DC9304C98E5}" sibTransId="{523B014D-79A0-47B0-9F86-F93CA7796EB1}"/>
    <dgm:cxn modelId="{26C190F9-9C9C-468B-B3FE-58A37EC69877}" type="presOf" srcId="{C43EA3E9-D424-4DA1-B2C0-985CF65BA5E1}" destId="{0FF36391-C4F2-4D61-BE7A-F12F94FA4751}" srcOrd="0" destOrd="0" presId="urn:microsoft.com/office/officeart/2005/8/layout/chevron2"/>
    <dgm:cxn modelId="{9A3E523A-0826-4B9C-96F2-BB7E2F5E80AF}" srcId="{C84C1C43-D50E-4CB1-A9B3-794C649BFF17}" destId="{5ADD5D63-ABE7-49DA-9D54-3041CE936895}" srcOrd="0" destOrd="0" parTransId="{9F27B12B-27D0-4B7F-95F8-5248C8497F85}" sibTransId="{779AB1DE-2AAE-4A10-8A7E-7651417840AA}"/>
    <dgm:cxn modelId="{4EC11DBD-86D1-4CE7-9F85-162A11AC9AB4}" srcId="{24A25724-E678-4B58-9D7A-DDD3EF325E1D}" destId="{0FD2D085-D9F7-4721-B658-C08DFB70F496}" srcOrd="0" destOrd="0" parTransId="{1AEE0AB0-78EF-432C-B2F4-5E959B39230B}" sibTransId="{AB6E5886-E5A1-4AE4-8B30-56024BB64259}"/>
    <dgm:cxn modelId="{E64586C1-46F7-42DD-AE12-FBA983B79962}" type="presOf" srcId="{BA8C5F1A-2E54-4673-85A0-D02D4A265019}" destId="{E551B8DC-26D5-4120-B4C6-AD37F2DB0E53}" srcOrd="0" destOrd="0" presId="urn:microsoft.com/office/officeart/2005/8/layout/chevron2"/>
    <dgm:cxn modelId="{8523C151-BCC1-4766-A61A-E1B602D6F4A5}" srcId="{C3AFA234-E136-4F0E-8208-2D05284D28FA}" destId="{EBC8EC6E-07B4-4990-B5CD-4044A3BDA7CB}" srcOrd="2" destOrd="0" parTransId="{64E5E3FA-BD15-4F1D-B700-AD98632358DA}" sibTransId="{21CF25EF-3BAD-434F-89A6-99FC52768996}"/>
    <dgm:cxn modelId="{C8FD894D-0239-4240-956D-14EBCEC0D2CD}" srcId="{C43EA3E9-D424-4DA1-B2C0-985CF65BA5E1}" destId="{7A39138E-D0D0-48B8-9B0F-7EB1312AC961}" srcOrd="0" destOrd="0" parTransId="{1FD43A2F-CBE4-4267-BD95-2C7AC9AEC125}" sibTransId="{AFFD8FDA-FA45-4A2F-B2E8-FEB3C19B1D34}"/>
    <dgm:cxn modelId="{5D22CCFF-C2DF-454C-B485-6D5B2A141378}" type="presOf" srcId="{0FD2D085-D9F7-4721-B658-C08DFB70F496}" destId="{C7487E17-FD5A-4068-9B23-9E96960B129B}" srcOrd="0" destOrd="0" presId="urn:microsoft.com/office/officeart/2005/8/layout/chevron2"/>
    <dgm:cxn modelId="{6C5DC6AC-29F7-4D2C-B273-16BD4ABAD3AC}" type="presParOf" srcId="{102A0FB4-D8D9-4DD1-BBC4-AA2AB83516CF}" destId="{9A484277-7FEF-4B09-BA5D-07095936A2AE}" srcOrd="0" destOrd="0" presId="urn:microsoft.com/office/officeart/2005/8/layout/chevron2"/>
    <dgm:cxn modelId="{CDB10CB1-ADE4-4D7D-92CC-4C98BDB830EB}" type="presParOf" srcId="{9A484277-7FEF-4B09-BA5D-07095936A2AE}" destId="{0FF36391-C4F2-4D61-BE7A-F12F94FA4751}" srcOrd="0" destOrd="0" presId="urn:microsoft.com/office/officeart/2005/8/layout/chevron2"/>
    <dgm:cxn modelId="{83B7A3C1-CCF8-4D6A-BBAD-E8A5C27B3E8D}" type="presParOf" srcId="{9A484277-7FEF-4B09-BA5D-07095936A2AE}" destId="{A5684036-D7E2-4ECD-AE03-DC2E54E211D8}" srcOrd="1" destOrd="0" presId="urn:microsoft.com/office/officeart/2005/8/layout/chevron2"/>
    <dgm:cxn modelId="{68BA763D-F029-43A0-AF96-CE245703E1BF}" type="presParOf" srcId="{102A0FB4-D8D9-4DD1-BBC4-AA2AB83516CF}" destId="{9015FE00-8078-45D6-AF3F-F5BBB471FFA9}" srcOrd="1" destOrd="0" presId="urn:microsoft.com/office/officeart/2005/8/layout/chevron2"/>
    <dgm:cxn modelId="{CCACF077-868E-4A52-AEEA-5F6187D80CB3}" type="presParOf" srcId="{102A0FB4-D8D9-4DD1-BBC4-AA2AB83516CF}" destId="{6E914236-7AAA-46A9-9490-1D48FBFBC006}" srcOrd="2" destOrd="0" presId="urn:microsoft.com/office/officeart/2005/8/layout/chevron2"/>
    <dgm:cxn modelId="{D8D82333-24A7-4150-ACAD-CC7DA444C33F}" type="presParOf" srcId="{6E914236-7AAA-46A9-9490-1D48FBFBC006}" destId="{72A7A50E-E800-4B16-B0EC-531FBD8E5710}" srcOrd="0" destOrd="0" presId="urn:microsoft.com/office/officeart/2005/8/layout/chevron2"/>
    <dgm:cxn modelId="{73395919-89C6-469B-9555-4B18F95BA42C}" type="presParOf" srcId="{6E914236-7AAA-46A9-9490-1D48FBFBC006}" destId="{D0FE9981-5B0E-4B0E-A375-D3516550D3E2}" srcOrd="1" destOrd="0" presId="urn:microsoft.com/office/officeart/2005/8/layout/chevron2"/>
    <dgm:cxn modelId="{2F3DB02B-0F1C-447D-983C-F662E683025A}" type="presParOf" srcId="{102A0FB4-D8D9-4DD1-BBC4-AA2AB83516CF}" destId="{F1B1C053-3C62-4894-B34D-A503FB42F86E}" srcOrd="3" destOrd="0" presId="urn:microsoft.com/office/officeart/2005/8/layout/chevron2"/>
    <dgm:cxn modelId="{4FE7CFED-9FB9-4BA1-9A1E-F08B42C31F14}" type="presParOf" srcId="{102A0FB4-D8D9-4DD1-BBC4-AA2AB83516CF}" destId="{D96152C7-F61A-4479-981C-6590E33D3516}" srcOrd="4" destOrd="0" presId="urn:microsoft.com/office/officeart/2005/8/layout/chevron2"/>
    <dgm:cxn modelId="{12496904-3052-438E-BE6A-C1074C8229EB}" type="presParOf" srcId="{D96152C7-F61A-4479-981C-6590E33D3516}" destId="{064A1EDE-1045-4D10-990F-AFF638128694}" srcOrd="0" destOrd="0" presId="urn:microsoft.com/office/officeart/2005/8/layout/chevron2"/>
    <dgm:cxn modelId="{A31DE8E8-E312-4DBF-9B49-9BBE7F603761}" type="presParOf" srcId="{D96152C7-F61A-4479-981C-6590E33D3516}" destId="{EB049D7E-57FC-45E7-BF4C-ADEEE342A461}" srcOrd="1" destOrd="0" presId="urn:microsoft.com/office/officeart/2005/8/layout/chevron2"/>
    <dgm:cxn modelId="{640F23E5-9B93-4CD0-A7EF-D27EFCD2D957}" type="presParOf" srcId="{102A0FB4-D8D9-4DD1-BBC4-AA2AB83516CF}" destId="{51C5E256-1E73-4DD2-97A8-A0E4A6166A1B}" srcOrd="5" destOrd="0" presId="urn:microsoft.com/office/officeart/2005/8/layout/chevron2"/>
    <dgm:cxn modelId="{4C1B42EE-4A14-45EA-832C-0EF596A3CCE2}" type="presParOf" srcId="{102A0FB4-D8D9-4DD1-BBC4-AA2AB83516CF}" destId="{1D7666C7-5544-4801-B57F-C40FBBC0794F}" srcOrd="6" destOrd="0" presId="urn:microsoft.com/office/officeart/2005/8/layout/chevron2"/>
    <dgm:cxn modelId="{1FAE580E-4820-43CB-9634-2A68E3FF6883}" type="presParOf" srcId="{1D7666C7-5544-4801-B57F-C40FBBC0794F}" destId="{25531E36-BEAA-457E-AC3F-21AFF935A7DF}" srcOrd="0" destOrd="0" presId="urn:microsoft.com/office/officeart/2005/8/layout/chevron2"/>
    <dgm:cxn modelId="{7F89683C-4AFF-4C4E-A0E9-F236E9E16B03}" type="presParOf" srcId="{1D7666C7-5544-4801-B57F-C40FBBC0794F}" destId="{C7487E17-FD5A-4068-9B23-9E96960B129B}" srcOrd="1" destOrd="0" presId="urn:microsoft.com/office/officeart/2005/8/layout/chevron2"/>
    <dgm:cxn modelId="{EFC7F32E-77E5-40DC-BF8F-844324C1DE31}" type="presParOf" srcId="{102A0FB4-D8D9-4DD1-BBC4-AA2AB83516CF}" destId="{D8BBDCAA-74E1-487F-BD6A-BC82A4E68F85}" srcOrd="7" destOrd="0" presId="urn:microsoft.com/office/officeart/2005/8/layout/chevron2"/>
    <dgm:cxn modelId="{540AD265-69A2-4608-8D9F-FBA997A50AF7}" type="presParOf" srcId="{102A0FB4-D8D9-4DD1-BBC4-AA2AB83516CF}" destId="{E52DE7DC-92AA-4E06-B7D3-2A5BB61304D0}" srcOrd="8" destOrd="0" presId="urn:microsoft.com/office/officeart/2005/8/layout/chevron2"/>
    <dgm:cxn modelId="{53F0084B-E528-40B8-96C4-D75A56A765FE}" type="presParOf" srcId="{E52DE7DC-92AA-4E06-B7D3-2A5BB61304D0}" destId="{E551B8DC-26D5-4120-B4C6-AD37F2DB0E53}" srcOrd="0" destOrd="0" presId="urn:microsoft.com/office/officeart/2005/8/layout/chevron2"/>
    <dgm:cxn modelId="{4091A71A-5878-4A63-AB5D-EC1969296A69}" type="presParOf" srcId="{E52DE7DC-92AA-4E06-B7D3-2A5BB61304D0}" destId="{805AEA18-7B6C-4A16-AA9D-EA899A4648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AFA234-E136-4F0E-8208-2D05284D28F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43EA3E9-D424-4DA1-B2C0-985CF65BA5E1}">
      <dgm:prSet phldrT="[Text]"/>
      <dgm:spPr/>
      <dgm:t>
        <a:bodyPr/>
        <a:lstStyle/>
        <a:p>
          <a:r>
            <a:rPr lang="cs-CZ" dirty="0" smtClean="0"/>
            <a:t>KVALI</a:t>
          </a:r>
          <a:endParaRPr lang="cs-CZ" dirty="0"/>
        </a:p>
      </dgm:t>
    </dgm:pt>
    <dgm:pt modelId="{D33F2725-89CD-4A7D-A4FA-A6619DD476E2}" type="parTrans" cxnId="{88FCE384-0AE1-4A50-BCF1-9E67EEF611C2}">
      <dgm:prSet/>
      <dgm:spPr/>
      <dgm:t>
        <a:bodyPr/>
        <a:lstStyle/>
        <a:p>
          <a:endParaRPr lang="cs-CZ"/>
        </a:p>
      </dgm:t>
    </dgm:pt>
    <dgm:pt modelId="{69EE7EA9-94C0-447A-87BC-62ED7154CF42}" type="sibTrans" cxnId="{88FCE384-0AE1-4A50-BCF1-9E67EEF611C2}">
      <dgm:prSet/>
      <dgm:spPr/>
      <dgm:t>
        <a:bodyPr/>
        <a:lstStyle/>
        <a:p>
          <a:endParaRPr lang="cs-CZ"/>
        </a:p>
      </dgm:t>
    </dgm:pt>
    <dgm:pt modelId="{7A39138E-D0D0-48B8-9B0F-7EB1312AC961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1FD43A2F-CBE4-4267-BD95-2C7AC9AEC125}" type="parTrans" cxnId="{C8FD894D-0239-4240-956D-14EBCEC0D2CD}">
      <dgm:prSet/>
      <dgm:spPr/>
      <dgm:t>
        <a:bodyPr/>
        <a:lstStyle/>
        <a:p>
          <a:endParaRPr lang="cs-CZ"/>
        </a:p>
      </dgm:t>
    </dgm:pt>
    <dgm:pt modelId="{AFFD8FDA-FA45-4A2F-B2E8-FEB3C19B1D34}" type="sibTrans" cxnId="{C8FD894D-0239-4240-956D-14EBCEC0D2CD}">
      <dgm:prSet/>
      <dgm:spPr/>
      <dgm:t>
        <a:bodyPr/>
        <a:lstStyle/>
        <a:p>
          <a:endParaRPr lang="cs-CZ"/>
        </a:p>
      </dgm:t>
    </dgm:pt>
    <dgm:pt modelId="{C84C1C43-D50E-4CB1-A9B3-794C649BFF17}">
      <dgm:prSet phldrT="[Text]"/>
      <dgm:spPr/>
      <dgm:t>
        <a:bodyPr/>
        <a:lstStyle/>
        <a:p>
          <a:r>
            <a:rPr lang="cs-CZ" dirty="0" smtClean="0"/>
            <a:t>KVALI</a:t>
          </a:r>
          <a:endParaRPr lang="cs-CZ" dirty="0"/>
        </a:p>
      </dgm:t>
    </dgm:pt>
    <dgm:pt modelId="{3EB57D95-911B-48C3-BD2A-7783C797D314}" type="parTrans" cxnId="{1B38EEBB-17FF-41F5-B697-4E106B1B3AB6}">
      <dgm:prSet/>
      <dgm:spPr/>
      <dgm:t>
        <a:bodyPr/>
        <a:lstStyle/>
        <a:p>
          <a:endParaRPr lang="cs-CZ"/>
        </a:p>
      </dgm:t>
    </dgm:pt>
    <dgm:pt modelId="{F0E06ED5-349A-4FA9-AD86-4A3905B73C20}" type="sibTrans" cxnId="{1B38EEBB-17FF-41F5-B697-4E106B1B3AB6}">
      <dgm:prSet/>
      <dgm:spPr/>
      <dgm:t>
        <a:bodyPr/>
        <a:lstStyle/>
        <a:p>
          <a:endParaRPr lang="cs-CZ"/>
        </a:p>
      </dgm:t>
    </dgm:pt>
    <dgm:pt modelId="{5ADD5D63-ABE7-49DA-9D54-3041CE936895}">
      <dgm:prSet phldrT="[Text]"/>
      <dgm:spPr/>
      <dgm:t>
        <a:bodyPr/>
        <a:lstStyle/>
        <a:p>
          <a:r>
            <a:rPr lang="cs-CZ" dirty="0" smtClean="0"/>
            <a:t>Analýza</a:t>
          </a:r>
          <a:endParaRPr lang="cs-CZ" dirty="0"/>
        </a:p>
      </dgm:t>
    </dgm:pt>
    <dgm:pt modelId="{9F27B12B-27D0-4B7F-95F8-5248C8497F85}" type="parTrans" cxnId="{9A3E523A-0826-4B9C-96F2-BB7E2F5E80AF}">
      <dgm:prSet/>
      <dgm:spPr/>
      <dgm:t>
        <a:bodyPr/>
        <a:lstStyle/>
        <a:p>
          <a:endParaRPr lang="cs-CZ"/>
        </a:p>
      </dgm:t>
    </dgm:pt>
    <dgm:pt modelId="{779AB1DE-2AAE-4A10-8A7E-7651417840AA}" type="sibTrans" cxnId="{9A3E523A-0826-4B9C-96F2-BB7E2F5E80AF}">
      <dgm:prSet/>
      <dgm:spPr/>
      <dgm:t>
        <a:bodyPr/>
        <a:lstStyle/>
        <a:p>
          <a:endParaRPr lang="cs-CZ"/>
        </a:p>
      </dgm:t>
    </dgm:pt>
    <dgm:pt modelId="{EBC8EC6E-07B4-4990-B5CD-4044A3BDA7CB}">
      <dgm:prSet phldrT="[Text]"/>
      <dgm:spPr/>
      <dgm:t>
        <a:bodyPr/>
        <a:lstStyle/>
        <a:p>
          <a:r>
            <a:rPr lang="cs-CZ" dirty="0" err="1" smtClean="0"/>
            <a:t>kvanti</a:t>
          </a:r>
          <a:endParaRPr lang="cs-CZ" dirty="0"/>
        </a:p>
      </dgm:t>
    </dgm:pt>
    <dgm:pt modelId="{64E5E3FA-BD15-4F1D-B700-AD98632358DA}" type="parTrans" cxnId="{8523C151-BCC1-4766-A61A-E1B602D6F4A5}">
      <dgm:prSet/>
      <dgm:spPr/>
      <dgm:t>
        <a:bodyPr/>
        <a:lstStyle/>
        <a:p>
          <a:endParaRPr lang="cs-CZ"/>
        </a:p>
      </dgm:t>
    </dgm:pt>
    <dgm:pt modelId="{21CF25EF-3BAD-434F-89A6-99FC52768996}" type="sibTrans" cxnId="{8523C151-BCC1-4766-A61A-E1B602D6F4A5}">
      <dgm:prSet/>
      <dgm:spPr/>
      <dgm:t>
        <a:bodyPr/>
        <a:lstStyle/>
        <a:p>
          <a:endParaRPr lang="cs-CZ"/>
        </a:p>
      </dgm:t>
    </dgm:pt>
    <dgm:pt modelId="{2567849D-A8D4-444A-9C09-DA09B38B93A7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7B4EE281-7992-42A7-933A-CA1079FF8CD2}" type="parTrans" cxnId="{BF94B7EB-BBC5-4804-A32D-54FA3774DB94}">
      <dgm:prSet/>
      <dgm:spPr/>
      <dgm:t>
        <a:bodyPr/>
        <a:lstStyle/>
        <a:p>
          <a:endParaRPr lang="cs-CZ"/>
        </a:p>
      </dgm:t>
    </dgm:pt>
    <dgm:pt modelId="{07D16610-EAE4-4DDD-87F4-C21AFCAD8D81}" type="sibTrans" cxnId="{BF94B7EB-BBC5-4804-A32D-54FA3774DB94}">
      <dgm:prSet/>
      <dgm:spPr/>
      <dgm:t>
        <a:bodyPr/>
        <a:lstStyle/>
        <a:p>
          <a:endParaRPr lang="cs-CZ"/>
        </a:p>
      </dgm:t>
    </dgm:pt>
    <dgm:pt modelId="{24A25724-E678-4B58-9D7A-DDD3EF325E1D}">
      <dgm:prSet phldrT="[Text]"/>
      <dgm:spPr/>
      <dgm:t>
        <a:bodyPr/>
        <a:lstStyle/>
        <a:p>
          <a:r>
            <a:rPr lang="cs-CZ" dirty="0" err="1" smtClean="0"/>
            <a:t>kvanti</a:t>
          </a:r>
          <a:endParaRPr lang="cs-CZ" dirty="0"/>
        </a:p>
      </dgm:t>
    </dgm:pt>
    <dgm:pt modelId="{C9DB71FC-0D10-4DB5-857D-8DC9304C98E5}" type="parTrans" cxnId="{3DF86F47-D8D2-4188-9D86-37B62B510DE0}">
      <dgm:prSet/>
      <dgm:spPr/>
    </dgm:pt>
    <dgm:pt modelId="{523B014D-79A0-47B0-9F86-F93CA7796EB1}" type="sibTrans" cxnId="{3DF86F47-D8D2-4188-9D86-37B62B510DE0}">
      <dgm:prSet/>
      <dgm:spPr/>
    </dgm:pt>
    <dgm:pt modelId="{0FD2D085-D9F7-4721-B658-C08DFB70F496}">
      <dgm:prSet phldrT="[Text]"/>
      <dgm:spPr/>
      <dgm:t>
        <a:bodyPr/>
        <a:lstStyle/>
        <a:p>
          <a:r>
            <a:rPr lang="cs-CZ" dirty="0" smtClean="0"/>
            <a:t>Analýza</a:t>
          </a:r>
          <a:endParaRPr lang="cs-CZ" dirty="0"/>
        </a:p>
      </dgm:t>
    </dgm:pt>
    <dgm:pt modelId="{1AEE0AB0-78EF-432C-B2F4-5E959B39230B}" type="parTrans" cxnId="{4EC11DBD-86D1-4CE7-9F85-162A11AC9AB4}">
      <dgm:prSet/>
      <dgm:spPr/>
    </dgm:pt>
    <dgm:pt modelId="{AB6E5886-E5A1-4AE4-8B30-56024BB64259}" type="sibTrans" cxnId="{4EC11DBD-86D1-4CE7-9F85-162A11AC9AB4}">
      <dgm:prSet/>
      <dgm:spPr/>
    </dgm:pt>
    <dgm:pt modelId="{9ECD6032-76FD-41E0-A059-E6FFCC29BC62}">
      <dgm:prSet phldrT="[Text]"/>
      <dgm:spPr/>
      <dgm:t>
        <a:bodyPr/>
        <a:lstStyle/>
        <a:p>
          <a:r>
            <a:rPr lang="cs-CZ" dirty="0" smtClean="0"/>
            <a:t>Interpretace celku</a:t>
          </a:r>
          <a:endParaRPr lang="cs-CZ" dirty="0"/>
        </a:p>
      </dgm:t>
    </dgm:pt>
    <dgm:pt modelId="{F21C9312-1DFD-4196-AE45-C664F23978FB}" type="parTrans" cxnId="{6372BF67-8A9C-43E7-AD6E-EBA663D1B861}">
      <dgm:prSet/>
      <dgm:spPr/>
    </dgm:pt>
    <dgm:pt modelId="{BAA0C0DF-F283-4425-82CB-7BDE663BF932}" type="sibTrans" cxnId="{6372BF67-8A9C-43E7-AD6E-EBA663D1B861}">
      <dgm:prSet/>
      <dgm:spPr/>
    </dgm:pt>
    <dgm:pt modelId="{BA8C5F1A-2E54-4673-85A0-D02D4A265019}">
      <dgm:prSet phldrT="[Text]"/>
      <dgm:spPr/>
      <dgm:t>
        <a:bodyPr/>
        <a:lstStyle/>
        <a:p>
          <a:endParaRPr lang="cs-CZ" dirty="0"/>
        </a:p>
      </dgm:t>
    </dgm:pt>
    <dgm:pt modelId="{71E03EB8-1F0A-423A-A9C4-4FB040E01CFC}" type="parTrans" cxnId="{509EA6AF-7958-43AC-B25E-225A6400CEE7}">
      <dgm:prSet/>
      <dgm:spPr/>
    </dgm:pt>
    <dgm:pt modelId="{2C4986C9-DD84-42B4-B201-0090458E54EB}" type="sibTrans" cxnId="{509EA6AF-7958-43AC-B25E-225A6400CEE7}">
      <dgm:prSet/>
      <dgm:spPr/>
    </dgm:pt>
    <dgm:pt modelId="{102A0FB4-D8D9-4DD1-BBC4-AA2AB83516CF}" type="pres">
      <dgm:prSet presAssocID="{C3AFA234-E136-4F0E-8208-2D05284D28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A484277-7FEF-4B09-BA5D-07095936A2AE}" type="pres">
      <dgm:prSet presAssocID="{C43EA3E9-D424-4DA1-B2C0-985CF65BA5E1}" presName="composite" presStyleCnt="0"/>
      <dgm:spPr/>
    </dgm:pt>
    <dgm:pt modelId="{0FF36391-C4F2-4D61-BE7A-F12F94FA4751}" type="pres">
      <dgm:prSet presAssocID="{C43EA3E9-D424-4DA1-B2C0-985CF65BA5E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684036-D7E2-4ECD-AE03-DC2E54E211D8}" type="pres">
      <dgm:prSet presAssocID="{C43EA3E9-D424-4DA1-B2C0-985CF65BA5E1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15FE00-8078-45D6-AF3F-F5BBB471FFA9}" type="pres">
      <dgm:prSet presAssocID="{69EE7EA9-94C0-447A-87BC-62ED7154CF42}" presName="sp" presStyleCnt="0"/>
      <dgm:spPr/>
    </dgm:pt>
    <dgm:pt modelId="{6E914236-7AAA-46A9-9490-1D48FBFBC006}" type="pres">
      <dgm:prSet presAssocID="{C84C1C43-D50E-4CB1-A9B3-794C649BFF17}" presName="composite" presStyleCnt="0"/>
      <dgm:spPr/>
    </dgm:pt>
    <dgm:pt modelId="{72A7A50E-E800-4B16-B0EC-531FBD8E5710}" type="pres">
      <dgm:prSet presAssocID="{C84C1C43-D50E-4CB1-A9B3-794C649BFF1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FE9981-5B0E-4B0E-A375-D3516550D3E2}" type="pres">
      <dgm:prSet presAssocID="{C84C1C43-D50E-4CB1-A9B3-794C649BFF1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B1C053-3C62-4894-B34D-A503FB42F86E}" type="pres">
      <dgm:prSet presAssocID="{F0E06ED5-349A-4FA9-AD86-4A3905B73C20}" presName="sp" presStyleCnt="0"/>
      <dgm:spPr/>
    </dgm:pt>
    <dgm:pt modelId="{D96152C7-F61A-4479-981C-6590E33D3516}" type="pres">
      <dgm:prSet presAssocID="{EBC8EC6E-07B4-4990-B5CD-4044A3BDA7CB}" presName="composite" presStyleCnt="0"/>
      <dgm:spPr/>
    </dgm:pt>
    <dgm:pt modelId="{064A1EDE-1045-4D10-990F-AFF638128694}" type="pres">
      <dgm:prSet presAssocID="{EBC8EC6E-07B4-4990-B5CD-4044A3BDA7C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049D7E-57FC-45E7-BF4C-ADEEE342A461}" type="pres">
      <dgm:prSet presAssocID="{EBC8EC6E-07B4-4990-B5CD-4044A3BDA7C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C5E256-1E73-4DD2-97A8-A0E4A6166A1B}" type="pres">
      <dgm:prSet presAssocID="{21CF25EF-3BAD-434F-89A6-99FC52768996}" presName="sp" presStyleCnt="0"/>
      <dgm:spPr/>
    </dgm:pt>
    <dgm:pt modelId="{1D7666C7-5544-4801-B57F-C40FBBC0794F}" type="pres">
      <dgm:prSet presAssocID="{24A25724-E678-4B58-9D7A-DDD3EF325E1D}" presName="composite" presStyleCnt="0"/>
      <dgm:spPr/>
    </dgm:pt>
    <dgm:pt modelId="{25531E36-BEAA-457E-AC3F-21AFF935A7DF}" type="pres">
      <dgm:prSet presAssocID="{24A25724-E678-4B58-9D7A-DDD3EF325E1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487E17-FD5A-4068-9B23-9E96960B129B}" type="pres">
      <dgm:prSet presAssocID="{24A25724-E678-4B58-9D7A-DDD3EF325E1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BBDCAA-74E1-487F-BD6A-BC82A4E68F85}" type="pres">
      <dgm:prSet presAssocID="{523B014D-79A0-47B0-9F86-F93CA7796EB1}" presName="sp" presStyleCnt="0"/>
      <dgm:spPr/>
    </dgm:pt>
    <dgm:pt modelId="{E52DE7DC-92AA-4E06-B7D3-2A5BB61304D0}" type="pres">
      <dgm:prSet presAssocID="{BA8C5F1A-2E54-4673-85A0-D02D4A265019}" presName="composite" presStyleCnt="0"/>
      <dgm:spPr/>
    </dgm:pt>
    <dgm:pt modelId="{E551B8DC-26D5-4120-B4C6-AD37F2DB0E53}" type="pres">
      <dgm:prSet presAssocID="{BA8C5F1A-2E54-4673-85A0-D02D4A265019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5AEA18-7B6C-4A16-AA9D-EA899A464849}" type="pres">
      <dgm:prSet presAssocID="{BA8C5F1A-2E54-4673-85A0-D02D4A265019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372BF67-8A9C-43E7-AD6E-EBA663D1B861}" srcId="{BA8C5F1A-2E54-4673-85A0-D02D4A265019}" destId="{9ECD6032-76FD-41E0-A059-E6FFCC29BC62}" srcOrd="0" destOrd="0" parTransId="{F21C9312-1DFD-4196-AE45-C664F23978FB}" sibTransId="{BAA0C0DF-F283-4425-82CB-7BDE663BF932}"/>
    <dgm:cxn modelId="{509EA6AF-7958-43AC-B25E-225A6400CEE7}" srcId="{C3AFA234-E136-4F0E-8208-2D05284D28FA}" destId="{BA8C5F1A-2E54-4673-85A0-D02D4A265019}" srcOrd="4" destOrd="0" parTransId="{71E03EB8-1F0A-423A-A9C4-4FB040E01CFC}" sibTransId="{2C4986C9-DD84-42B4-B201-0090458E54EB}"/>
    <dgm:cxn modelId="{88EFB3D5-26ED-4FBC-B053-BA72539D4FEF}" type="presOf" srcId="{C84C1C43-D50E-4CB1-A9B3-794C649BFF17}" destId="{72A7A50E-E800-4B16-B0EC-531FBD8E5710}" srcOrd="0" destOrd="0" presId="urn:microsoft.com/office/officeart/2005/8/layout/chevron2"/>
    <dgm:cxn modelId="{1B38EEBB-17FF-41F5-B697-4E106B1B3AB6}" srcId="{C3AFA234-E136-4F0E-8208-2D05284D28FA}" destId="{C84C1C43-D50E-4CB1-A9B3-794C649BFF17}" srcOrd="1" destOrd="0" parTransId="{3EB57D95-911B-48C3-BD2A-7783C797D314}" sibTransId="{F0E06ED5-349A-4FA9-AD86-4A3905B73C20}"/>
    <dgm:cxn modelId="{BF94B7EB-BBC5-4804-A32D-54FA3774DB94}" srcId="{EBC8EC6E-07B4-4990-B5CD-4044A3BDA7CB}" destId="{2567849D-A8D4-444A-9C09-DA09B38B93A7}" srcOrd="0" destOrd="0" parTransId="{7B4EE281-7992-42A7-933A-CA1079FF8CD2}" sibTransId="{07D16610-EAE4-4DDD-87F4-C21AFCAD8D81}"/>
    <dgm:cxn modelId="{88FCE384-0AE1-4A50-BCF1-9E67EEF611C2}" srcId="{C3AFA234-E136-4F0E-8208-2D05284D28FA}" destId="{C43EA3E9-D424-4DA1-B2C0-985CF65BA5E1}" srcOrd="0" destOrd="0" parTransId="{D33F2725-89CD-4A7D-A4FA-A6619DD476E2}" sibTransId="{69EE7EA9-94C0-447A-87BC-62ED7154CF42}"/>
    <dgm:cxn modelId="{3DF86F47-D8D2-4188-9D86-37B62B510DE0}" srcId="{C3AFA234-E136-4F0E-8208-2D05284D28FA}" destId="{24A25724-E678-4B58-9D7A-DDD3EF325E1D}" srcOrd="3" destOrd="0" parTransId="{C9DB71FC-0D10-4DB5-857D-8DC9304C98E5}" sibTransId="{523B014D-79A0-47B0-9F86-F93CA7796EB1}"/>
    <dgm:cxn modelId="{0927B54B-D6CE-41ED-9417-D0D11553D2E3}" type="presOf" srcId="{EBC8EC6E-07B4-4990-B5CD-4044A3BDA7CB}" destId="{064A1EDE-1045-4D10-990F-AFF638128694}" srcOrd="0" destOrd="0" presId="urn:microsoft.com/office/officeart/2005/8/layout/chevron2"/>
    <dgm:cxn modelId="{D317F752-1F19-4D40-B4C3-BCCDF7C6E0DC}" type="presOf" srcId="{C43EA3E9-D424-4DA1-B2C0-985CF65BA5E1}" destId="{0FF36391-C4F2-4D61-BE7A-F12F94FA4751}" srcOrd="0" destOrd="0" presId="urn:microsoft.com/office/officeart/2005/8/layout/chevron2"/>
    <dgm:cxn modelId="{697BDF59-CFCF-4F90-A657-27D62DA7A157}" type="presOf" srcId="{9ECD6032-76FD-41E0-A059-E6FFCC29BC62}" destId="{805AEA18-7B6C-4A16-AA9D-EA899A464849}" srcOrd="0" destOrd="0" presId="urn:microsoft.com/office/officeart/2005/8/layout/chevron2"/>
    <dgm:cxn modelId="{EB6DA8CC-6871-4171-ABB0-45EAF6302C48}" type="presOf" srcId="{BA8C5F1A-2E54-4673-85A0-D02D4A265019}" destId="{E551B8DC-26D5-4120-B4C6-AD37F2DB0E53}" srcOrd="0" destOrd="0" presId="urn:microsoft.com/office/officeart/2005/8/layout/chevron2"/>
    <dgm:cxn modelId="{9568C65B-02C2-4935-9EE8-18C64548E2D7}" type="presOf" srcId="{24A25724-E678-4B58-9D7A-DDD3EF325E1D}" destId="{25531E36-BEAA-457E-AC3F-21AFF935A7DF}" srcOrd="0" destOrd="0" presId="urn:microsoft.com/office/officeart/2005/8/layout/chevron2"/>
    <dgm:cxn modelId="{F1953CA1-875B-48FC-B48F-78B64494CA7C}" type="presOf" srcId="{C3AFA234-E136-4F0E-8208-2D05284D28FA}" destId="{102A0FB4-D8D9-4DD1-BBC4-AA2AB83516CF}" srcOrd="0" destOrd="0" presId="urn:microsoft.com/office/officeart/2005/8/layout/chevron2"/>
    <dgm:cxn modelId="{9A3E523A-0826-4B9C-96F2-BB7E2F5E80AF}" srcId="{C84C1C43-D50E-4CB1-A9B3-794C649BFF17}" destId="{5ADD5D63-ABE7-49DA-9D54-3041CE936895}" srcOrd="0" destOrd="0" parTransId="{9F27B12B-27D0-4B7F-95F8-5248C8497F85}" sibTransId="{779AB1DE-2AAE-4A10-8A7E-7651417840AA}"/>
    <dgm:cxn modelId="{4EC11DBD-86D1-4CE7-9F85-162A11AC9AB4}" srcId="{24A25724-E678-4B58-9D7A-DDD3EF325E1D}" destId="{0FD2D085-D9F7-4721-B658-C08DFB70F496}" srcOrd="0" destOrd="0" parTransId="{1AEE0AB0-78EF-432C-B2F4-5E959B39230B}" sibTransId="{AB6E5886-E5A1-4AE4-8B30-56024BB64259}"/>
    <dgm:cxn modelId="{52B56966-B0B5-455C-AD18-C1AF0CD30347}" type="presOf" srcId="{7A39138E-D0D0-48B8-9B0F-7EB1312AC961}" destId="{A5684036-D7E2-4ECD-AE03-DC2E54E211D8}" srcOrd="0" destOrd="0" presId="urn:microsoft.com/office/officeart/2005/8/layout/chevron2"/>
    <dgm:cxn modelId="{8523C151-BCC1-4766-A61A-E1B602D6F4A5}" srcId="{C3AFA234-E136-4F0E-8208-2D05284D28FA}" destId="{EBC8EC6E-07B4-4990-B5CD-4044A3BDA7CB}" srcOrd="2" destOrd="0" parTransId="{64E5E3FA-BD15-4F1D-B700-AD98632358DA}" sibTransId="{21CF25EF-3BAD-434F-89A6-99FC52768996}"/>
    <dgm:cxn modelId="{C8FD894D-0239-4240-956D-14EBCEC0D2CD}" srcId="{C43EA3E9-D424-4DA1-B2C0-985CF65BA5E1}" destId="{7A39138E-D0D0-48B8-9B0F-7EB1312AC961}" srcOrd="0" destOrd="0" parTransId="{1FD43A2F-CBE4-4267-BD95-2C7AC9AEC125}" sibTransId="{AFFD8FDA-FA45-4A2F-B2E8-FEB3C19B1D34}"/>
    <dgm:cxn modelId="{C5834BDB-F285-4BBC-9D5D-0C5CBF7C0D34}" type="presOf" srcId="{5ADD5D63-ABE7-49DA-9D54-3041CE936895}" destId="{D0FE9981-5B0E-4B0E-A375-D3516550D3E2}" srcOrd="0" destOrd="0" presId="urn:microsoft.com/office/officeart/2005/8/layout/chevron2"/>
    <dgm:cxn modelId="{3FE5DD36-316C-43BE-8EEE-F0A79F3FBC43}" type="presOf" srcId="{2567849D-A8D4-444A-9C09-DA09B38B93A7}" destId="{EB049D7E-57FC-45E7-BF4C-ADEEE342A461}" srcOrd="0" destOrd="0" presId="urn:microsoft.com/office/officeart/2005/8/layout/chevron2"/>
    <dgm:cxn modelId="{77C02AED-99A8-43F0-A38E-739E2CE84109}" type="presOf" srcId="{0FD2D085-D9F7-4721-B658-C08DFB70F496}" destId="{C7487E17-FD5A-4068-9B23-9E96960B129B}" srcOrd="0" destOrd="0" presId="urn:microsoft.com/office/officeart/2005/8/layout/chevron2"/>
    <dgm:cxn modelId="{62650652-3C42-48B0-AC94-80B5B0FA7600}" type="presParOf" srcId="{102A0FB4-D8D9-4DD1-BBC4-AA2AB83516CF}" destId="{9A484277-7FEF-4B09-BA5D-07095936A2AE}" srcOrd="0" destOrd="0" presId="urn:microsoft.com/office/officeart/2005/8/layout/chevron2"/>
    <dgm:cxn modelId="{089438FA-B63E-4523-B185-1FA66E433293}" type="presParOf" srcId="{9A484277-7FEF-4B09-BA5D-07095936A2AE}" destId="{0FF36391-C4F2-4D61-BE7A-F12F94FA4751}" srcOrd="0" destOrd="0" presId="urn:microsoft.com/office/officeart/2005/8/layout/chevron2"/>
    <dgm:cxn modelId="{6CADDEC6-C3B2-4E03-B590-7E60BF9CFAB5}" type="presParOf" srcId="{9A484277-7FEF-4B09-BA5D-07095936A2AE}" destId="{A5684036-D7E2-4ECD-AE03-DC2E54E211D8}" srcOrd="1" destOrd="0" presId="urn:microsoft.com/office/officeart/2005/8/layout/chevron2"/>
    <dgm:cxn modelId="{0A136352-3B51-41E9-8DDE-EA7DFA3622D1}" type="presParOf" srcId="{102A0FB4-D8D9-4DD1-BBC4-AA2AB83516CF}" destId="{9015FE00-8078-45D6-AF3F-F5BBB471FFA9}" srcOrd="1" destOrd="0" presId="urn:microsoft.com/office/officeart/2005/8/layout/chevron2"/>
    <dgm:cxn modelId="{E5F84D7B-D5E2-4694-A74E-C95071C50F31}" type="presParOf" srcId="{102A0FB4-D8D9-4DD1-BBC4-AA2AB83516CF}" destId="{6E914236-7AAA-46A9-9490-1D48FBFBC006}" srcOrd="2" destOrd="0" presId="urn:microsoft.com/office/officeart/2005/8/layout/chevron2"/>
    <dgm:cxn modelId="{1C3422B6-8F52-481A-B3B7-EFC26C6C9649}" type="presParOf" srcId="{6E914236-7AAA-46A9-9490-1D48FBFBC006}" destId="{72A7A50E-E800-4B16-B0EC-531FBD8E5710}" srcOrd="0" destOrd="0" presId="urn:microsoft.com/office/officeart/2005/8/layout/chevron2"/>
    <dgm:cxn modelId="{2E49725C-32EC-40DE-AE9F-29D93F27B75D}" type="presParOf" srcId="{6E914236-7AAA-46A9-9490-1D48FBFBC006}" destId="{D0FE9981-5B0E-4B0E-A375-D3516550D3E2}" srcOrd="1" destOrd="0" presId="urn:microsoft.com/office/officeart/2005/8/layout/chevron2"/>
    <dgm:cxn modelId="{0DBAF420-B6AE-4FD0-916F-8605E6039BDB}" type="presParOf" srcId="{102A0FB4-D8D9-4DD1-BBC4-AA2AB83516CF}" destId="{F1B1C053-3C62-4894-B34D-A503FB42F86E}" srcOrd="3" destOrd="0" presId="urn:microsoft.com/office/officeart/2005/8/layout/chevron2"/>
    <dgm:cxn modelId="{6915F2E9-AAD7-4A31-A52E-8799369F6AAD}" type="presParOf" srcId="{102A0FB4-D8D9-4DD1-BBC4-AA2AB83516CF}" destId="{D96152C7-F61A-4479-981C-6590E33D3516}" srcOrd="4" destOrd="0" presId="urn:microsoft.com/office/officeart/2005/8/layout/chevron2"/>
    <dgm:cxn modelId="{389E1B9D-3D14-419B-B862-041D252FED12}" type="presParOf" srcId="{D96152C7-F61A-4479-981C-6590E33D3516}" destId="{064A1EDE-1045-4D10-990F-AFF638128694}" srcOrd="0" destOrd="0" presId="urn:microsoft.com/office/officeart/2005/8/layout/chevron2"/>
    <dgm:cxn modelId="{F0A6C4CB-BB72-4E7B-8F32-5C18FAD89379}" type="presParOf" srcId="{D96152C7-F61A-4479-981C-6590E33D3516}" destId="{EB049D7E-57FC-45E7-BF4C-ADEEE342A461}" srcOrd="1" destOrd="0" presId="urn:microsoft.com/office/officeart/2005/8/layout/chevron2"/>
    <dgm:cxn modelId="{97CEF7FF-682F-4A13-A202-73C5CCA786C4}" type="presParOf" srcId="{102A0FB4-D8D9-4DD1-BBC4-AA2AB83516CF}" destId="{51C5E256-1E73-4DD2-97A8-A0E4A6166A1B}" srcOrd="5" destOrd="0" presId="urn:microsoft.com/office/officeart/2005/8/layout/chevron2"/>
    <dgm:cxn modelId="{B5ECD346-E153-4C3C-9467-F732236D35E5}" type="presParOf" srcId="{102A0FB4-D8D9-4DD1-BBC4-AA2AB83516CF}" destId="{1D7666C7-5544-4801-B57F-C40FBBC0794F}" srcOrd="6" destOrd="0" presId="urn:microsoft.com/office/officeart/2005/8/layout/chevron2"/>
    <dgm:cxn modelId="{CA7B3F55-E814-427A-B9E0-900629167CBD}" type="presParOf" srcId="{1D7666C7-5544-4801-B57F-C40FBBC0794F}" destId="{25531E36-BEAA-457E-AC3F-21AFF935A7DF}" srcOrd="0" destOrd="0" presId="urn:microsoft.com/office/officeart/2005/8/layout/chevron2"/>
    <dgm:cxn modelId="{80EA7B07-ECD4-4C18-AD92-273EB8C3DBC6}" type="presParOf" srcId="{1D7666C7-5544-4801-B57F-C40FBBC0794F}" destId="{C7487E17-FD5A-4068-9B23-9E96960B129B}" srcOrd="1" destOrd="0" presId="urn:microsoft.com/office/officeart/2005/8/layout/chevron2"/>
    <dgm:cxn modelId="{FC88B6BB-08B1-4AEF-A916-6640B4CC0D4F}" type="presParOf" srcId="{102A0FB4-D8D9-4DD1-BBC4-AA2AB83516CF}" destId="{D8BBDCAA-74E1-487F-BD6A-BC82A4E68F85}" srcOrd="7" destOrd="0" presId="urn:microsoft.com/office/officeart/2005/8/layout/chevron2"/>
    <dgm:cxn modelId="{D0B19A3B-BF76-4CB8-BBE5-C2DAC1359E13}" type="presParOf" srcId="{102A0FB4-D8D9-4DD1-BBC4-AA2AB83516CF}" destId="{E52DE7DC-92AA-4E06-B7D3-2A5BB61304D0}" srcOrd="8" destOrd="0" presId="urn:microsoft.com/office/officeart/2005/8/layout/chevron2"/>
    <dgm:cxn modelId="{EF24FBC8-ADCB-40D5-89BF-C802AADD8CF6}" type="presParOf" srcId="{E52DE7DC-92AA-4E06-B7D3-2A5BB61304D0}" destId="{E551B8DC-26D5-4120-B4C6-AD37F2DB0E53}" srcOrd="0" destOrd="0" presId="urn:microsoft.com/office/officeart/2005/8/layout/chevron2"/>
    <dgm:cxn modelId="{C7D6DA93-D06A-4B77-8D93-4F230231553B}" type="presParOf" srcId="{E52DE7DC-92AA-4E06-B7D3-2A5BB61304D0}" destId="{805AEA18-7B6C-4A16-AA9D-EA899A4648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C14B03-5C71-442F-99D7-50DDA2250F95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AFB6AA4-7A83-4BD5-926D-EAD31916FFB6}">
      <dgm:prSet phldrT="[Text]"/>
      <dgm:spPr/>
      <dgm:t>
        <a:bodyPr/>
        <a:lstStyle/>
        <a:p>
          <a:r>
            <a:rPr lang="cs-CZ" dirty="0" smtClean="0"/>
            <a:t>KVALI</a:t>
          </a:r>
          <a:endParaRPr lang="cs-CZ" dirty="0"/>
        </a:p>
      </dgm:t>
    </dgm:pt>
    <dgm:pt modelId="{581D87BD-1D85-46B2-9B66-6F4FB92DB86F}" type="parTrans" cxnId="{4A7F6F04-AE62-4AB4-AF4A-3611EC38C0E0}">
      <dgm:prSet/>
      <dgm:spPr/>
      <dgm:t>
        <a:bodyPr/>
        <a:lstStyle/>
        <a:p>
          <a:endParaRPr lang="cs-CZ"/>
        </a:p>
      </dgm:t>
    </dgm:pt>
    <dgm:pt modelId="{6918D740-3D61-4A48-A497-2E1784FF98D8}" type="sibTrans" cxnId="{4A7F6F04-AE62-4AB4-AF4A-3611EC38C0E0}">
      <dgm:prSet/>
      <dgm:spPr/>
      <dgm:t>
        <a:bodyPr/>
        <a:lstStyle/>
        <a:p>
          <a:endParaRPr lang="cs-CZ"/>
        </a:p>
      </dgm:t>
    </dgm:pt>
    <dgm:pt modelId="{2AB8B3D1-6F4F-4482-A841-8A74B37BAB43}">
      <dgm:prSet phldrT="[Text]"/>
      <dgm:spPr/>
      <dgm:t>
        <a:bodyPr/>
        <a:lstStyle/>
        <a:p>
          <a:r>
            <a:rPr lang="cs-CZ" dirty="0" err="1" smtClean="0"/>
            <a:t>kvanti</a:t>
          </a:r>
          <a:endParaRPr lang="cs-CZ" dirty="0"/>
        </a:p>
      </dgm:t>
    </dgm:pt>
    <dgm:pt modelId="{77682FE8-DD79-433D-B1BF-87B186D668C4}" type="parTrans" cxnId="{5D4D8CCD-4C99-48BA-9CF5-C1F4818FA01C}">
      <dgm:prSet/>
      <dgm:spPr/>
      <dgm:t>
        <a:bodyPr/>
        <a:lstStyle/>
        <a:p>
          <a:endParaRPr lang="cs-CZ"/>
        </a:p>
      </dgm:t>
    </dgm:pt>
    <dgm:pt modelId="{64BA4E2C-84D8-4CA9-899C-DD7D16E20686}" type="sibTrans" cxnId="{5D4D8CCD-4C99-48BA-9CF5-C1F4818FA01C}">
      <dgm:prSet/>
      <dgm:spPr/>
      <dgm:t>
        <a:bodyPr/>
        <a:lstStyle/>
        <a:p>
          <a:endParaRPr lang="cs-CZ"/>
        </a:p>
      </dgm:t>
    </dgm:pt>
    <dgm:pt modelId="{17F82504-0DC5-48E0-B541-8B7C4AAAB2E8}">
      <dgm:prSet phldrT="[Text]"/>
      <dgm:spPr/>
      <dgm:t>
        <a:bodyPr/>
        <a:lstStyle/>
        <a:p>
          <a:r>
            <a:rPr lang="cs-CZ" dirty="0" smtClean="0"/>
            <a:t>Výsledek</a:t>
          </a:r>
          <a:endParaRPr lang="cs-CZ" dirty="0"/>
        </a:p>
      </dgm:t>
    </dgm:pt>
    <dgm:pt modelId="{152CEED3-ED4C-407A-B920-3484FB01058C}" type="parTrans" cxnId="{3190D555-7C81-4053-BEAA-3E9B4ACAC31E}">
      <dgm:prSet/>
      <dgm:spPr/>
      <dgm:t>
        <a:bodyPr/>
        <a:lstStyle/>
        <a:p>
          <a:endParaRPr lang="cs-CZ"/>
        </a:p>
      </dgm:t>
    </dgm:pt>
    <dgm:pt modelId="{25AAF8F2-DC21-418A-A051-BD8EF096FA22}" type="sibTrans" cxnId="{3190D555-7C81-4053-BEAA-3E9B4ACAC31E}">
      <dgm:prSet/>
      <dgm:spPr/>
      <dgm:t>
        <a:bodyPr/>
        <a:lstStyle/>
        <a:p>
          <a:endParaRPr lang="cs-CZ"/>
        </a:p>
      </dgm:t>
    </dgm:pt>
    <dgm:pt modelId="{5DF608C7-2373-4595-B76D-AC303C26800E}" type="pres">
      <dgm:prSet presAssocID="{65C14B03-5C71-442F-99D7-50DDA2250F9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FB2E88-220B-4453-A895-B82CF683D550}" type="pres">
      <dgm:prSet presAssocID="{65C14B03-5C71-442F-99D7-50DDA2250F95}" presName="ellipse" presStyleLbl="trBgShp" presStyleIdx="0" presStyleCnt="1"/>
      <dgm:spPr/>
    </dgm:pt>
    <dgm:pt modelId="{39B3B917-3778-4F60-B108-BDBB6908D8DF}" type="pres">
      <dgm:prSet presAssocID="{65C14B03-5C71-442F-99D7-50DDA2250F95}" presName="arrow1" presStyleLbl="fgShp" presStyleIdx="0" presStyleCnt="1"/>
      <dgm:spPr/>
    </dgm:pt>
    <dgm:pt modelId="{A697AD74-F213-436C-B855-8C4B6A780B80}" type="pres">
      <dgm:prSet presAssocID="{65C14B03-5C71-442F-99D7-50DDA2250F9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3DCC6A-FA50-43EF-B500-1092D4FF1AF5}" type="pres">
      <dgm:prSet presAssocID="{2AB8B3D1-6F4F-4482-A841-8A74B37BAB43}" presName="item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34662F-D90F-484A-8EE0-1493DCA75BE0}" type="pres">
      <dgm:prSet presAssocID="{17F82504-0DC5-48E0-B541-8B7C4AAAB2E8}" presName="item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5C8E2E-C2E0-43CE-A48F-4C66A5D7F127}" type="pres">
      <dgm:prSet presAssocID="{65C14B03-5C71-442F-99D7-50DDA2250F95}" presName="funnel" presStyleLbl="trAlignAcc1" presStyleIdx="0" presStyleCnt="1"/>
      <dgm:spPr/>
    </dgm:pt>
  </dgm:ptLst>
  <dgm:cxnLst>
    <dgm:cxn modelId="{3190D555-7C81-4053-BEAA-3E9B4ACAC31E}" srcId="{65C14B03-5C71-442F-99D7-50DDA2250F95}" destId="{17F82504-0DC5-48E0-B541-8B7C4AAAB2E8}" srcOrd="2" destOrd="0" parTransId="{152CEED3-ED4C-407A-B920-3484FB01058C}" sibTransId="{25AAF8F2-DC21-418A-A051-BD8EF096FA22}"/>
    <dgm:cxn modelId="{5D4D8CCD-4C99-48BA-9CF5-C1F4818FA01C}" srcId="{65C14B03-5C71-442F-99D7-50DDA2250F95}" destId="{2AB8B3D1-6F4F-4482-A841-8A74B37BAB43}" srcOrd="1" destOrd="0" parTransId="{77682FE8-DD79-433D-B1BF-87B186D668C4}" sibTransId="{64BA4E2C-84D8-4CA9-899C-DD7D16E20686}"/>
    <dgm:cxn modelId="{8F31E934-217B-42FF-9E7A-148DE7C91F59}" type="presOf" srcId="{2AB8B3D1-6F4F-4482-A841-8A74B37BAB43}" destId="{E83DCC6A-FA50-43EF-B500-1092D4FF1AF5}" srcOrd="0" destOrd="0" presId="urn:microsoft.com/office/officeart/2005/8/layout/funnel1"/>
    <dgm:cxn modelId="{649FB774-39D9-4F07-9D37-396791E8DBB4}" type="presOf" srcId="{DAFB6AA4-7A83-4BD5-926D-EAD31916FFB6}" destId="{BB34662F-D90F-484A-8EE0-1493DCA75BE0}" srcOrd="0" destOrd="0" presId="urn:microsoft.com/office/officeart/2005/8/layout/funnel1"/>
    <dgm:cxn modelId="{4A7F6F04-AE62-4AB4-AF4A-3611EC38C0E0}" srcId="{65C14B03-5C71-442F-99D7-50DDA2250F95}" destId="{DAFB6AA4-7A83-4BD5-926D-EAD31916FFB6}" srcOrd="0" destOrd="0" parTransId="{581D87BD-1D85-46B2-9B66-6F4FB92DB86F}" sibTransId="{6918D740-3D61-4A48-A497-2E1784FF98D8}"/>
    <dgm:cxn modelId="{94D48EED-A6D3-4F2D-BC5D-73134A811455}" type="presOf" srcId="{17F82504-0DC5-48E0-B541-8B7C4AAAB2E8}" destId="{A697AD74-F213-436C-B855-8C4B6A780B80}" srcOrd="0" destOrd="0" presId="urn:microsoft.com/office/officeart/2005/8/layout/funnel1"/>
    <dgm:cxn modelId="{BAB0AD15-DC06-4D32-9805-3DAF6EAF31BB}" type="presOf" srcId="{65C14B03-5C71-442F-99D7-50DDA2250F95}" destId="{5DF608C7-2373-4595-B76D-AC303C26800E}" srcOrd="0" destOrd="0" presId="urn:microsoft.com/office/officeart/2005/8/layout/funnel1"/>
    <dgm:cxn modelId="{5757E4BB-489A-4C96-B596-14738FE75A6A}" type="presParOf" srcId="{5DF608C7-2373-4595-B76D-AC303C26800E}" destId="{36FB2E88-220B-4453-A895-B82CF683D550}" srcOrd="0" destOrd="0" presId="urn:microsoft.com/office/officeart/2005/8/layout/funnel1"/>
    <dgm:cxn modelId="{CDD85FDF-E243-43AA-AA6A-C05C28E9B813}" type="presParOf" srcId="{5DF608C7-2373-4595-B76D-AC303C26800E}" destId="{39B3B917-3778-4F60-B108-BDBB6908D8DF}" srcOrd="1" destOrd="0" presId="urn:microsoft.com/office/officeart/2005/8/layout/funnel1"/>
    <dgm:cxn modelId="{A9093191-5BF3-417E-A742-6DC0C14DD82D}" type="presParOf" srcId="{5DF608C7-2373-4595-B76D-AC303C26800E}" destId="{A697AD74-F213-436C-B855-8C4B6A780B80}" srcOrd="2" destOrd="0" presId="urn:microsoft.com/office/officeart/2005/8/layout/funnel1"/>
    <dgm:cxn modelId="{66FF7A91-34C1-41A2-A515-2EB09CFA74F6}" type="presParOf" srcId="{5DF608C7-2373-4595-B76D-AC303C26800E}" destId="{E83DCC6A-FA50-43EF-B500-1092D4FF1AF5}" srcOrd="3" destOrd="0" presId="urn:microsoft.com/office/officeart/2005/8/layout/funnel1"/>
    <dgm:cxn modelId="{4D754A43-F842-44F3-88F6-409BF058C749}" type="presParOf" srcId="{5DF608C7-2373-4595-B76D-AC303C26800E}" destId="{BB34662F-D90F-484A-8EE0-1493DCA75BE0}" srcOrd="4" destOrd="0" presId="urn:microsoft.com/office/officeart/2005/8/layout/funnel1"/>
    <dgm:cxn modelId="{18616A5D-E3DD-4E79-994C-3AB53A3FE4B5}" type="presParOf" srcId="{5DF608C7-2373-4595-B76D-AC303C26800E}" destId="{D35C8E2E-C2E0-43CE-A48F-4C66A5D7F127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C14B03-5C71-442F-99D7-50DDA2250F95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DAFB6AA4-7A83-4BD5-926D-EAD31916FFB6}">
      <dgm:prSet phldrT="[Text]"/>
      <dgm:spPr/>
      <dgm:t>
        <a:bodyPr/>
        <a:lstStyle/>
        <a:p>
          <a:r>
            <a:rPr lang="cs-CZ" dirty="0" smtClean="0"/>
            <a:t>KVANTI</a:t>
          </a:r>
          <a:endParaRPr lang="cs-CZ" dirty="0"/>
        </a:p>
      </dgm:t>
    </dgm:pt>
    <dgm:pt modelId="{581D87BD-1D85-46B2-9B66-6F4FB92DB86F}" type="parTrans" cxnId="{4A7F6F04-AE62-4AB4-AF4A-3611EC38C0E0}">
      <dgm:prSet/>
      <dgm:spPr/>
      <dgm:t>
        <a:bodyPr/>
        <a:lstStyle/>
        <a:p>
          <a:endParaRPr lang="cs-CZ"/>
        </a:p>
      </dgm:t>
    </dgm:pt>
    <dgm:pt modelId="{6918D740-3D61-4A48-A497-2E1784FF98D8}" type="sibTrans" cxnId="{4A7F6F04-AE62-4AB4-AF4A-3611EC38C0E0}">
      <dgm:prSet/>
      <dgm:spPr/>
      <dgm:t>
        <a:bodyPr/>
        <a:lstStyle/>
        <a:p>
          <a:endParaRPr lang="cs-CZ"/>
        </a:p>
      </dgm:t>
    </dgm:pt>
    <dgm:pt modelId="{2AB8B3D1-6F4F-4482-A841-8A74B37BAB43}">
      <dgm:prSet phldrT="[Text]"/>
      <dgm:spPr/>
      <dgm:t>
        <a:bodyPr/>
        <a:lstStyle/>
        <a:p>
          <a:r>
            <a:rPr lang="cs-CZ" dirty="0" err="1" smtClean="0"/>
            <a:t>kvali</a:t>
          </a:r>
          <a:endParaRPr lang="cs-CZ" dirty="0"/>
        </a:p>
      </dgm:t>
    </dgm:pt>
    <dgm:pt modelId="{77682FE8-DD79-433D-B1BF-87B186D668C4}" type="parTrans" cxnId="{5D4D8CCD-4C99-48BA-9CF5-C1F4818FA01C}">
      <dgm:prSet/>
      <dgm:spPr/>
      <dgm:t>
        <a:bodyPr/>
        <a:lstStyle/>
        <a:p>
          <a:endParaRPr lang="cs-CZ"/>
        </a:p>
      </dgm:t>
    </dgm:pt>
    <dgm:pt modelId="{64BA4E2C-84D8-4CA9-899C-DD7D16E20686}" type="sibTrans" cxnId="{5D4D8CCD-4C99-48BA-9CF5-C1F4818FA01C}">
      <dgm:prSet/>
      <dgm:spPr/>
      <dgm:t>
        <a:bodyPr/>
        <a:lstStyle/>
        <a:p>
          <a:endParaRPr lang="cs-CZ"/>
        </a:p>
      </dgm:t>
    </dgm:pt>
    <dgm:pt modelId="{17F82504-0DC5-48E0-B541-8B7C4AAAB2E8}">
      <dgm:prSet phldrT="[Text]"/>
      <dgm:spPr/>
      <dgm:t>
        <a:bodyPr/>
        <a:lstStyle/>
        <a:p>
          <a:r>
            <a:rPr lang="cs-CZ" dirty="0" smtClean="0"/>
            <a:t>Výsledek</a:t>
          </a:r>
          <a:endParaRPr lang="cs-CZ" dirty="0"/>
        </a:p>
      </dgm:t>
    </dgm:pt>
    <dgm:pt modelId="{152CEED3-ED4C-407A-B920-3484FB01058C}" type="parTrans" cxnId="{3190D555-7C81-4053-BEAA-3E9B4ACAC31E}">
      <dgm:prSet/>
      <dgm:spPr/>
      <dgm:t>
        <a:bodyPr/>
        <a:lstStyle/>
        <a:p>
          <a:endParaRPr lang="cs-CZ"/>
        </a:p>
      </dgm:t>
    </dgm:pt>
    <dgm:pt modelId="{25AAF8F2-DC21-418A-A051-BD8EF096FA22}" type="sibTrans" cxnId="{3190D555-7C81-4053-BEAA-3E9B4ACAC31E}">
      <dgm:prSet/>
      <dgm:spPr/>
      <dgm:t>
        <a:bodyPr/>
        <a:lstStyle/>
        <a:p>
          <a:endParaRPr lang="cs-CZ"/>
        </a:p>
      </dgm:t>
    </dgm:pt>
    <dgm:pt modelId="{5DF608C7-2373-4595-B76D-AC303C26800E}" type="pres">
      <dgm:prSet presAssocID="{65C14B03-5C71-442F-99D7-50DDA2250F9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FB2E88-220B-4453-A895-B82CF683D550}" type="pres">
      <dgm:prSet presAssocID="{65C14B03-5C71-442F-99D7-50DDA2250F95}" presName="ellipse" presStyleLbl="trBgShp" presStyleIdx="0" presStyleCnt="1"/>
      <dgm:spPr/>
    </dgm:pt>
    <dgm:pt modelId="{39B3B917-3778-4F60-B108-BDBB6908D8DF}" type="pres">
      <dgm:prSet presAssocID="{65C14B03-5C71-442F-99D7-50DDA2250F95}" presName="arrow1" presStyleLbl="fgShp" presStyleIdx="0" presStyleCnt="1"/>
      <dgm:spPr/>
    </dgm:pt>
    <dgm:pt modelId="{A697AD74-F213-436C-B855-8C4B6A780B80}" type="pres">
      <dgm:prSet presAssocID="{65C14B03-5C71-442F-99D7-50DDA2250F9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3DCC6A-FA50-43EF-B500-1092D4FF1AF5}" type="pres">
      <dgm:prSet presAssocID="{2AB8B3D1-6F4F-4482-A841-8A74B37BAB43}" presName="item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34662F-D90F-484A-8EE0-1493DCA75BE0}" type="pres">
      <dgm:prSet presAssocID="{17F82504-0DC5-48E0-B541-8B7C4AAAB2E8}" presName="item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5C8E2E-C2E0-43CE-A48F-4C66A5D7F127}" type="pres">
      <dgm:prSet presAssocID="{65C14B03-5C71-442F-99D7-50DDA2250F95}" presName="funnel" presStyleLbl="trAlignAcc1" presStyleIdx="0" presStyleCnt="1"/>
      <dgm:spPr/>
    </dgm:pt>
  </dgm:ptLst>
  <dgm:cxnLst>
    <dgm:cxn modelId="{E3A970CE-2F16-41BB-A217-096280524CE3}" type="presOf" srcId="{2AB8B3D1-6F4F-4482-A841-8A74B37BAB43}" destId="{E83DCC6A-FA50-43EF-B500-1092D4FF1AF5}" srcOrd="0" destOrd="0" presId="urn:microsoft.com/office/officeart/2005/8/layout/funnel1"/>
    <dgm:cxn modelId="{1AB6072B-610A-41BC-BBF4-54574E86691B}" type="presOf" srcId="{65C14B03-5C71-442F-99D7-50DDA2250F95}" destId="{5DF608C7-2373-4595-B76D-AC303C26800E}" srcOrd="0" destOrd="0" presId="urn:microsoft.com/office/officeart/2005/8/layout/funnel1"/>
    <dgm:cxn modelId="{3190D555-7C81-4053-BEAA-3E9B4ACAC31E}" srcId="{65C14B03-5C71-442F-99D7-50DDA2250F95}" destId="{17F82504-0DC5-48E0-B541-8B7C4AAAB2E8}" srcOrd="2" destOrd="0" parTransId="{152CEED3-ED4C-407A-B920-3484FB01058C}" sibTransId="{25AAF8F2-DC21-418A-A051-BD8EF096FA22}"/>
    <dgm:cxn modelId="{D3516111-24B5-4903-8A96-79D22F063BB8}" type="presOf" srcId="{DAFB6AA4-7A83-4BD5-926D-EAD31916FFB6}" destId="{BB34662F-D90F-484A-8EE0-1493DCA75BE0}" srcOrd="0" destOrd="0" presId="urn:microsoft.com/office/officeart/2005/8/layout/funnel1"/>
    <dgm:cxn modelId="{5D4D8CCD-4C99-48BA-9CF5-C1F4818FA01C}" srcId="{65C14B03-5C71-442F-99D7-50DDA2250F95}" destId="{2AB8B3D1-6F4F-4482-A841-8A74B37BAB43}" srcOrd="1" destOrd="0" parTransId="{77682FE8-DD79-433D-B1BF-87B186D668C4}" sibTransId="{64BA4E2C-84D8-4CA9-899C-DD7D16E20686}"/>
    <dgm:cxn modelId="{4A7F6F04-AE62-4AB4-AF4A-3611EC38C0E0}" srcId="{65C14B03-5C71-442F-99D7-50DDA2250F95}" destId="{DAFB6AA4-7A83-4BD5-926D-EAD31916FFB6}" srcOrd="0" destOrd="0" parTransId="{581D87BD-1D85-46B2-9B66-6F4FB92DB86F}" sibTransId="{6918D740-3D61-4A48-A497-2E1784FF98D8}"/>
    <dgm:cxn modelId="{1B06BB93-FB8E-4AEE-8D39-C70E92932DB8}" type="presOf" srcId="{17F82504-0DC5-48E0-B541-8B7C4AAAB2E8}" destId="{A697AD74-F213-436C-B855-8C4B6A780B80}" srcOrd="0" destOrd="0" presId="urn:microsoft.com/office/officeart/2005/8/layout/funnel1"/>
    <dgm:cxn modelId="{B5ED00FF-164E-4F8F-9406-41EA39583548}" type="presParOf" srcId="{5DF608C7-2373-4595-B76D-AC303C26800E}" destId="{36FB2E88-220B-4453-A895-B82CF683D550}" srcOrd="0" destOrd="0" presId="urn:microsoft.com/office/officeart/2005/8/layout/funnel1"/>
    <dgm:cxn modelId="{B93DC11D-E39C-4E54-9804-90CFFC539B30}" type="presParOf" srcId="{5DF608C7-2373-4595-B76D-AC303C26800E}" destId="{39B3B917-3778-4F60-B108-BDBB6908D8DF}" srcOrd="1" destOrd="0" presId="urn:microsoft.com/office/officeart/2005/8/layout/funnel1"/>
    <dgm:cxn modelId="{433F2469-7423-4ACD-8A84-0AFB0265CE58}" type="presParOf" srcId="{5DF608C7-2373-4595-B76D-AC303C26800E}" destId="{A697AD74-F213-436C-B855-8C4B6A780B80}" srcOrd="2" destOrd="0" presId="urn:microsoft.com/office/officeart/2005/8/layout/funnel1"/>
    <dgm:cxn modelId="{D90472B4-9991-4B6F-88AA-92D8D61BE2DB}" type="presParOf" srcId="{5DF608C7-2373-4595-B76D-AC303C26800E}" destId="{E83DCC6A-FA50-43EF-B500-1092D4FF1AF5}" srcOrd="3" destOrd="0" presId="urn:microsoft.com/office/officeart/2005/8/layout/funnel1"/>
    <dgm:cxn modelId="{01635EEE-69A6-488B-8DB8-1C65477B2E15}" type="presParOf" srcId="{5DF608C7-2373-4595-B76D-AC303C26800E}" destId="{BB34662F-D90F-484A-8EE0-1493DCA75BE0}" srcOrd="4" destOrd="0" presId="urn:microsoft.com/office/officeart/2005/8/layout/funnel1"/>
    <dgm:cxn modelId="{816EB940-C46A-4102-AB98-7D6196DDEECF}" type="presParOf" srcId="{5DF608C7-2373-4595-B76D-AC303C26800E}" destId="{D35C8E2E-C2E0-43CE-A48F-4C66A5D7F127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E9B178-1C8F-403F-B69A-8FB2D2E31E1F}" type="doc">
      <dgm:prSet loTypeId="urn:microsoft.com/office/officeart/2005/8/layout/hList9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71BDBC24-4775-4D41-BDDA-BEBFA09AD8B5}">
      <dgm:prSet phldrT="[Text]"/>
      <dgm:spPr/>
      <dgm:t>
        <a:bodyPr/>
        <a:lstStyle/>
        <a:p>
          <a:r>
            <a:rPr lang="cs-CZ" dirty="0" smtClean="0"/>
            <a:t>KVALI</a:t>
          </a:r>
          <a:endParaRPr lang="cs-CZ" dirty="0"/>
        </a:p>
      </dgm:t>
    </dgm:pt>
    <dgm:pt modelId="{7EF61055-9B61-4D81-B277-460D857D441C}" type="parTrans" cxnId="{49C48A44-E8AB-435D-9682-C7C6CE8D0E03}">
      <dgm:prSet/>
      <dgm:spPr/>
      <dgm:t>
        <a:bodyPr/>
        <a:lstStyle/>
        <a:p>
          <a:endParaRPr lang="cs-CZ"/>
        </a:p>
      </dgm:t>
    </dgm:pt>
    <dgm:pt modelId="{39BC60C2-03F1-47F9-89E4-44EA9C12044A}" type="sibTrans" cxnId="{49C48A44-E8AB-435D-9682-C7C6CE8D0E03}">
      <dgm:prSet/>
      <dgm:spPr/>
      <dgm:t>
        <a:bodyPr/>
        <a:lstStyle/>
        <a:p>
          <a:endParaRPr lang="cs-CZ"/>
        </a:p>
      </dgm:t>
    </dgm:pt>
    <dgm:pt modelId="{A900E804-F84E-4618-BE4A-6A6456602FB4}">
      <dgm:prSet phldrT="[Text]"/>
      <dgm:spPr/>
      <dgm:t>
        <a:bodyPr/>
        <a:lstStyle/>
        <a:p>
          <a:r>
            <a:rPr lang="cs-CZ" dirty="0" smtClean="0"/>
            <a:t>Sběr dat</a:t>
          </a:r>
        </a:p>
      </dgm:t>
    </dgm:pt>
    <dgm:pt modelId="{8E8E022A-6F6A-4602-A0A1-A2B5D8DE064A}" type="parTrans" cxnId="{CF5F7E6B-7B4D-4BF8-A85A-638E65A18F0D}">
      <dgm:prSet/>
      <dgm:spPr/>
      <dgm:t>
        <a:bodyPr/>
        <a:lstStyle/>
        <a:p>
          <a:endParaRPr lang="cs-CZ"/>
        </a:p>
      </dgm:t>
    </dgm:pt>
    <dgm:pt modelId="{F55DE222-449D-42B5-B082-9B9D78C7B0F8}" type="sibTrans" cxnId="{CF5F7E6B-7B4D-4BF8-A85A-638E65A18F0D}">
      <dgm:prSet/>
      <dgm:spPr/>
      <dgm:t>
        <a:bodyPr/>
        <a:lstStyle/>
        <a:p>
          <a:endParaRPr lang="cs-CZ"/>
        </a:p>
      </dgm:t>
    </dgm:pt>
    <dgm:pt modelId="{0792EEBD-6AE8-4611-A6F9-6852D16061A2}">
      <dgm:prSet phldrT="[Text]"/>
      <dgm:spPr/>
      <dgm:t>
        <a:bodyPr/>
        <a:lstStyle/>
        <a:p>
          <a:r>
            <a:rPr lang="cs-CZ" dirty="0" smtClean="0"/>
            <a:t>Analýza</a:t>
          </a:r>
          <a:endParaRPr lang="cs-CZ" dirty="0"/>
        </a:p>
      </dgm:t>
    </dgm:pt>
    <dgm:pt modelId="{72196859-6F75-430B-9257-0FD099AEFC99}" type="parTrans" cxnId="{0AB2CCC0-5FD5-4B85-9818-660CC48F0FE9}">
      <dgm:prSet/>
      <dgm:spPr/>
      <dgm:t>
        <a:bodyPr/>
        <a:lstStyle/>
        <a:p>
          <a:endParaRPr lang="cs-CZ"/>
        </a:p>
      </dgm:t>
    </dgm:pt>
    <dgm:pt modelId="{0FEF1CE3-74C4-4B80-B85F-E84BDA4BDA2F}" type="sibTrans" cxnId="{0AB2CCC0-5FD5-4B85-9818-660CC48F0FE9}">
      <dgm:prSet/>
      <dgm:spPr/>
      <dgm:t>
        <a:bodyPr/>
        <a:lstStyle/>
        <a:p>
          <a:endParaRPr lang="cs-CZ"/>
        </a:p>
      </dgm:t>
    </dgm:pt>
    <dgm:pt modelId="{701ABC5F-749A-45BF-BE1A-B90E7DD1ABB4}">
      <dgm:prSet phldrT="[Text]"/>
      <dgm:spPr/>
      <dgm:t>
        <a:bodyPr/>
        <a:lstStyle/>
        <a:p>
          <a:r>
            <a:rPr lang="cs-CZ" dirty="0" smtClean="0"/>
            <a:t>KVANTI</a:t>
          </a:r>
          <a:endParaRPr lang="cs-CZ" dirty="0"/>
        </a:p>
      </dgm:t>
    </dgm:pt>
    <dgm:pt modelId="{A7C95FBA-4D79-4740-A3EE-E88B54CB0956}" type="parTrans" cxnId="{CDA80E64-371A-4BAC-A79F-59493B836D78}">
      <dgm:prSet/>
      <dgm:spPr/>
      <dgm:t>
        <a:bodyPr/>
        <a:lstStyle/>
        <a:p>
          <a:endParaRPr lang="cs-CZ"/>
        </a:p>
      </dgm:t>
    </dgm:pt>
    <dgm:pt modelId="{08C3CE31-0138-4BB8-BC44-CBEA0BF68DB0}" type="sibTrans" cxnId="{CDA80E64-371A-4BAC-A79F-59493B836D78}">
      <dgm:prSet/>
      <dgm:spPr/>
      <dgm:t>
        <a:bodyPr/>
        <a:lstStyle/>
        <a:p>
          <a:endParaRPr lang="cs-CZ"/>
        </a:p>
      </dgm:t>
    </dgm:pt>
    <dgm:pt modelId="{B7EE85C0-77D8-4D64-A2A3-45C7210D8FA1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E9A36206-C549-43A8-9640-E52E7ABC742D}" type="parTrans" cxnId="{537EE14A-7AEE-4319-B1BC-03319FA28605}">
      <dgm:prSet/>
      <dgm:spPr/>
      <dgm:t>
        <a:bodyPr/>
        <a:lstStyle/>
        <a:p>
          <a:endParaRPr lang="cs-CZ"/>
        </a:p>
      </dgm:t>
    </dgm:pt>
    <dgm:pt modelId="{140D1D81-D1A7-4CA0-B412-3EBB07226D00}" type="sibTrans" cxnId="{537EE14A-7AEE-4319-B1BC-03319FA28605}">
      <dgm:prSet/>
      <dgm:spPr/>
      <dgm:t>
        <a:bodyPr/>
        <a:lstStyle/>
        <a:p>
          <a:endParaRPr lang="cs-CZ"/>
        </a:p>
      </dgm:t>
    </dgm:pt>
    <dgm:pt modelId="{252F8243-D038-48F7-8EB4-85A4828B959D}">
      <dgm:prSet phldrT="[Text]"/>
      <dgm:spPr/>
      <dgm:t>
        <a:bodyPr/>
        <a:lstStyle/>
        <a:p>
          <a:r>
            <a:rPr lang="cs-CZ" dirty="0" smtClean="0"/>
            <a:t>Analýza</a:t>
          </a:r>
          <a:endParaRPr lang="cs-CZ" dirty="0"/>
        </a:p>
      </dgm:t>
    </dgm:pt>
    <dgm:pt modelId="{C025F63B-E38B-41C5-98FE-FA5CD5EF755C}" type="parTrans" cxnId="{722F6109-2867-48C3-A81B-6F95BC53A026}">
      <dgm:prSet/>
      <dgm:spPr/>
      <dgm:t>
        <a:bodyPr/>
        <a:lstStyle/>
        <a:p>
          <a:endParaRPr lang="cs-CZ"/>
        </a:p>
      </dgm:t>
    </dgm:pt>
    <dgm:pt modelId="{6236AB9B-9689-4347-AD07-A449FDD1ED65}" type="sibTrans" cxnId="{722F6109-2867-48C3-A81B-6F95BC53A026}">
      <dgm:prSet/>
      <dgm:spPr/>
      <dgm:t>
        <a:bodyPr/>
        <a:lstStyle/>
        <a:p>
          <a:endParaRPr lang="cs-CZ"/>
        </a:p>
      </dgm:t>
    </dgm:pt>
    <dgm:pt modelId="{A49B4618-9805-4355-8A1B-C6F0FD6F822E}" type="pres">
      <dgm:prSet presAssocID="{51E9B178-1C8F-403F-B69A-8FB2D2E31E1F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D44755C5-8FB4-4969-8D6F-84B72014FE5A}" type="pres">
      <dgm:prSet presAssocID="{71BDBC24-4775-4D41-BDDA-BEBFA09AD8B5}" presName="posSpace" presStyleCnt="0"/>
      <dgm:spPr/>
    </dgm:pt>
    <dgm:pt modelId="{1BE5736F-3744-44C3-9ACA-46CF9C0CA482}" type="pres">
      <dgm:prSet presAssocID="{71BDBC24-4775-4D41-BDDA-BEBFA09AD8B5}" presName="vertFlow" presStyleCnt="0"/>
      <dgm:spPr/>
    </dgm:pt>
    <dgm:pt modelId="{D0CE7A39-1B26-494E-860B-08F9DD71BE9D}" type="pres">
      <dgm:prSet presAssocID="{71BDBC24-4775-4D41-BDDA-BEBFA09AD8B5}" presName="topSpace" presStyleCnt="0"/>
      <dgm:spPr/>
    </dgm:pt>
    <dgm:pt modelId="{799284DC-C64B-4E98-AAD6-9EF3944220A3}" type="pres">
      <dgm:prSet presAssocID="{71BDBC24-4775-4D41-BDDA-BEBFA09AD8B5}" presName="firstComp" presStyleCnt="0"/>
      <dgm:spPr/>
    </dgm:pt>
    <dgm:pt modelId="{8F1AD11C-2260-49FB-B748-F9F0D5648C03}" type="pres">
      <dgm:prSet presAssocID="{71BDBC24-4775-4D41-BDDA-BEBFA09AD8B5}" presName="firstChild" presStyleLbl="bgAccFollowNode1" presStyleIdx="0" presStyleCnt="4"/>
      <dgm:spPr/>
      <dgm:t>
        <a:bodyPr/>
        <a:lstStyle/>
        <a:p>
          <a:endParaRPr lang="cs-CZ"/>
        </a:p>
      </dgm:t>
    </dgm:pt>
    <dgm:pt modelId="{BA0C3C19-1346-4D31-8B1A-992F92455D26}" type="pres">
      <dgm:prSet presAssocID="{71BDBC24-4775-4D41-BDDA-BEBFA09AD8B5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EF0228-F927-4C79-AEBD-285473DB2AFE}" type="pres">
      <dgm:prSet presAssocID="{0792EEBD-6AE8-4611-A6F9-6852D16061A2}" presName="comp" presStyleCnt="0"/>
      <dgm:spPr/>
    </dgm:pt>
    <dgm:pt modelId="{32C1E551-845A-4115-8DBC-B3B4B6F49248}" type="pres">
      <dgm:prSet presAssocID="{0792EEBD-6AE8-4611-A6F9-6852D16061A2}" presName="child" presStyleLbl="bgAccFollowNode1" presStyleIdx="1" presStyleCnt="4"/>
      <dgm:spPr/>
      <dgm:t>
        <a:bodyPr/>
        <a:lstStyle/>
        <a:p>
          <a:endParaRPr lang="cs-CZ"/>
        </a:p>
      </dgm:t>
    </dgm:pt>
    <dgm:pt modelId="{ABCA8B3C-3B60-4F96-ADA8-1734E425FFF5}" type="pres">
      <dgm:prSet presAssocID="{0792EEBD-6AE8-4611-A6F9-6852D16061A2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1BD880-160A-4E62-B0A4-796EA13EECCB}" type="pres">
      <dgm:prSet presAssocID="{71BDBC24-4775-4D41-BDDA-BEBFA09AD8B5}" presName="negSpace" presStyleCnt="0"/>
      <dgm:spPr/>
    </dgm:pt>
    <dgm:pt modelId="{E29AB5A2-11E5-4548-A060-A89031273851}" type="pres">
      <dgm:prSet presAssocID="{71BDBC24-4775-4D41-BDDA-BEBFA09AD8B5}" presName="circle" presStyleLbl="node1" presStyleIdx="0" presStyleCnt="2"/>
      <dgm:spPr/>
      <dgm:t>
        <a:bodyPr/>
        <a:lstStyle/>
        <a:p>
          <a:endParaRPr lang="cs-CZ"/>
        </a:p>
      </dgm:t>
    </dgm:pt>
    <dgm:pt modelId="{1F90553F-FCE3-4C9F-B026-7DACBF47F1ED}" type="pres">
      <dgm:prSet presAssocID="{39BC60C2-03F1-47F9-89E4-44EA9C12044A}" presName="transSpace" presStyleCnt="0"/>
      <dgm:spPr/>
    </dgm:pt>
    <dgm:pt modelId="{339292DC-3A45-4C38-BDAC-D03666532EB2}" type="pres">
      <dgm:prSet presAssocID="{701ABC5F-749A-45BF-BE1A-B90E7DD1ABB4}" presName="posSpace" presStyleCnt="0"/>
      <dgm:spPr/>
    </dgm:pt>
    <dgm:pt modelId="{BD30EF89-D419-46E5-B46C-0FF8BF7984EB}" type="pres">
      <dgm:prSet presAssocID="{701ABC5F-749A-45BF-BE1A-B90E7DD1ABB4}" presName="vertFlow" presStyleCnt="0"/>
      <dgm:spPr/>
    </dgm:pt>
    <dgm:pt modelId="{667975B4-6DB7-407C-AC7D-EDB7EB07F881}" type="pres">
      <dgm:prSet presAssocID="{701ABC5F-749A-45BF-BE1A-B90E7DD1ABB4}" presName="topSpace" presStyleCnt="0"/>
      <dgm:spPr/>
    </dgm:pt>
    <dgm:pt modelId="{15E57246-6838-4AFD-857E-807F9BCFF9FE}" type="pres">
      <dgm:prSet presAssocID="{701ABC5F-749A-45BF-BE1A-B90E7DD1ABB4}" presName="firstComp" presStyleCnt="0"/>
      <dgm:spPr/>
    </dgm:pt>
    <dgm:pt modelId="{F7D0C292-6B49-46F1-9E5A-AB4CDAA41CD0}" type="pres">
      <dgm:prSet presAssocID="{701ABC5F-749A-45BF-BE1A-B90E7DD1ABB4}" presName="firstChild" presStyleLbl="bgAccFollowNode1" presStyleIdx="2" presStyleCnt="4"/>
      <dgm:spPr/>
      <dgm:t>
        <a:bodyPr/>
        <a:lstStyle/>
        <a:p>
          <a:endParaRPr lang="cs-CZ"/>
        </a:p>
      </dgm:t>
    </dgm:pt>
    <dgm:pt modelId="{E4605C95-FF92-4173-967B-6C516B91C1AF}" type="pres">
      <dgm:prSet presAssocID="{701ABC5F-749A-45BF-BE1A-B90E7DD1ABB4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515321-6C48-47CB-8153-3274F11E3F95}" type="pres">
      <dgm:prSet presAssocID="{252F8243-D038-48F7-8EB4-85A4828B959D}" presName="comp" presStyleCnt="0"/>
      <dgm:spPr/>
    </dgm:pt>
    <dgm:pt modelId="{4A39A0BD-9166-45ED-A6E0-71E063BFBA8E}" type="pres">
      <dgm:prSet presAssocID="{252F8243-D038-48F7-8EB4-85A4828B959D}" presName="child" presStyleLbl="bgAccFollowNode1" presStyleIdx="3" presStyleCnt="4"/>
      <dgm:spPr/>
      <dgm:t>
        <a:bodyPr/>
        <a:lstStyle/>
        <a:p>
          <a:endParaRPr lang="cs-CZ"/>
        </a:p>
      </dgm:t>
    </dgm:pt>
    <dgm:pt modelId="{B6A9A8F4-2C5B-4C2D-8E73-08146144259B}" type="pres">
      <dgm:prSet presAssocID="{252F8243-D038-48F7-8EB4-85A4828B959D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CBBEB8-4FA3-4F61-81F7-BFF913D24DF1}" type="pres">
      <dgm:prSet presAssocID="{701ABC5F-749A-45BF-BE1A-B90E7DD1ABB4}" presName="negSpace" presStyleCnt="0"/>
      <dgm:spPr/>
    </dgm:pt>
    <dgm:pt modelId="{1B23A204-FC16-4219-8DFE-557C3114E261}" type="pres">
      <dgm:prSet presAssocID="{701ABC5F-749A-45BF-BE1A-B90E7DD1ABB4}" presName="circle" presStyleLbl="node1" presStyleIdx="1" presStyleCnt="2"/>
      <dgm:spPr/>
      <dgm:t>
        <a:bodyPr/>
        <a:lstStyle/>
        <a:p>
          <a:endParaRPr lang="cs-CZ"/>
        </a:p>
      </dgm:t>
    </dgm:pt>
  </dgm:ptLst>
  <dgm:cxnLst>
    <dgm:cxn modelId="{CDA80E64-371A-4BAC-A79F-59493B836D78}" srcId="{51E9B178-1C8F-403F-B69A-8FB2D2E31E1F}" destId="{701ABC5F-749A-45BF-BE1A-B90E7DD1ABB4}" srcOrd="1" destOrd="0" parTransId="{A7C95FBA-4D79-4740-A3EE-E88B54CB0956}" sibTransId="{08C3CE31-0138-4BB8-BC44-CBEA0BF68DB0}"/>
    <dgm:cxn modelId="{722F6109-2867-48C3-A81B-6F95BC53A026}" srcId="{701ABC5F-749A-45BF-BE1A-B90E7DD1ABB4}" destId="{252F8243-D038-48F7-8EB4-85A4828B959D}" srcOrd="1" destOrd="0" parTransId="{C025F63B-E38B-41C5-98FE-FA5CD5EF755C}" sibTransId="{6236AB9B-9689-4347-AD07-A449FDD1ED65}"/>
    <dgm:cxn modelId="{4FDF5BAA-3562-4BE5-A10D-7B17C696A0F0}" type="presOf" srcId="{701ABC5F-749A-45BF-BE1A-B90E7DD1ABB4}" destId="{1B23A204-FC16-4219-8DFE-557C3114E261}" srcOrd="0" destOrd="0" presId="urn:microsoft.com/office/officeart/2005/8/layout/hList9"/>
    <dgm:cxn modelId="{CF5F7E6B-7B4D-4BF8-A85A-638E65A18F0D}" srcId="{71BDBC24-4775-4D41-BDDA-BEBFA09AD8B5}" destId="{A900E804-F84E-4618-BE4A-6A6456602FB4}" srcOrd="0" destOrd="0" parTransId="{8E8E022A-6F6A-4602-A0A1-A2B5D8DE064A}" sibTransId="{F55DE222-449D-42B5-B082-9B9D78C7B0F8}"/>
    <dgm:cxn modelId="{537EE14A-7AEE-4319-B1BC-03319FA28605}" srcId="{701ABC5F-749A-45BF-BE1A-B90E7DD1ABB4}" destId="{B7EE85C0-77D8-4D64-A2A3-45C7210D8FA1}" srcOrd="0" destOrd="0" parTransId="{E9A36206-C549-43A8-9640-E52E7ABC742D}" sibTransId="{140D1D81-D1A7-4CA0-B412-3EBB07226D00}"/>
    <dgm:cxn modelId="{0AB2CCC0-5FD5-4B85-9818-660CC48F0FE9}" srcId="{71BDBC24-4775-4D41-BDDA-BEBFA09AD8B5}" destId="{0792EEBD-6AE8-4611-A6F9-6852D16061A2}" srcOrd="1" destOrd="0" parTransId="{72196859-6F75-430B-9257-0FD099AEFC99}" sibTransId="{0FEF1CE3-74C4-4B80-B85F-E84BDA4BDA2F}"/>
    <dgm:cxn modelId="{40B79437-078C-49DD-A3BE-37CBB9224186}" type="presOf" srcId="{252F8243-D038-48F7-8EB4-85A4828B959D}" destId="{4A39A0BD-9166-45ED-A6E0-71E063BFBA8E}" srcOrd="0" destOrd="0" presId="urn:microsoft.com/office/officeart/2005/8/layout/hList9"/>
    <dgm:cxn modelId="{2EDBF98E-F8D9-4B97-AA02-32391CD50247}" type="presOf" srcId="{252F8243-D038-48F7-8EB4-85A4828B959D}" destId="{B6A9A8F4-2C5B-4C2D-8E73-08146144259B}" srcOrd="1" destOrd="0" presId="urn:microsoft.com/office/officeart/2005/8/layout/hList9"/>
    <dgm:cxn modelId="{649306E0-061A-4143-B002-5FF80A81ED74}" type="presOf" srcId="{51E9B178-1C8F-403F-B69A-8FB2D2E31E1F}" destId="{A49B4618-9805-4355-8A1B-C6F0FD6F822E}" srcOrd="0" destOrd="0" presId="urn:microsoft.com/office/officeart/2005/8/layout/hList9"/>
    <dgm:cxn modelId="{DF3624BE-1B4F-4E6D-BA2C-03DA19A00B5D}" type="presOf" srcId="{0792EEBD-6AE8-4611-A6F9-6852D16061A2}" destId="{ABCA8B3C-3B60-4F96-ADA8-1734E425FFF5}" srcOrd="1" destOrd="0" presId="urn:microsoft.com/office/officeart/2005/8/layout/hList9"/>
    <dgm:cxn modelId="{C25639EE-90B8-4DF2-889A-71DA135C5B31}" type="presOf" srcId="{A900E804-F84E-4618-BE4A-6A6456602FB4}" destId="{BA0C3C19-1346-4D31-8B1A-992F92455D26}" srcOrd="1" destOrd="0" presId="urn:microsoft.com/office/officeart/2005/8/layout/hList9"/>
    <dgm:cxn modelId="{B566681A-E624-4F3B-B4AB-C056F846776B}" type="presOf" srcId="{B7EE85C0-77D8-4D64-A2A3-45C7210D8FA1}" destId="{E4605C95-FF92-4173-967B-6C516B91C1AF}" srcOrd="1" destOrd="0" presId="urn:microsoft.com/office/officeart/2005/8/layout/hList9"/>
    <dgm:cxn modelId="{A38054FE-A521-4A3F-B760-D6284987935F}" type="presOf" srcId="{71BDBC24-4775-4D41-BDDA-BEBFA09AD8B5}" destId="{E29AB5A2-11E5-4548-A060-A89031273851}" srcOrd="0" destOrd="0" presId="urn:microsoft.com/office/officeart/2005/8/layout/hList9"/>
    <dgm:cxn modelId="{EBB8F530-8A8D-46B5-85A4-6E6A55EA18D5}" type="presOf" srcId="{0792EEBD-6AE8-4611-A6F9-6852D16061A2}" destId="{32C1E551-845A-4115-8DBC-B3B4B6F49248}" srcOrd="0" destOrd="0" presId="urn:microsoft.com/office/officeart/2005/8/layout/hList9"/>
    <dgm:cxn modelId="{8CB306F7-324A-4D71-8EFA-E4B36F1E7ABE}" type="presOf" srcId="{A900E804-F84E-4618-BE4A-6A6456602FB4}" destId="{8F1AD11C-2260-49FB-B748-F9F0D5648C03}" srcOrd="0" destOrd="0" presId="urn:microsoft.com/office/officeart/2005/8/layout/hList9"/>
    <dgm:cxn modelId="{49C48A44-E8AB-435D-9682-C7C6CE8D0E03}" srcId="{51E9B178-1C8F-403F-B69A-8FB2D2E31E1F}" destId="{71BDBC24-4775-4D41-BDDA-BEBFA09AD8B5}" srcOrd="0" destOrd="0" parTransId="{7EF61055-9B61-4D81-B277-460D857D441C}" sibTransId="{39BC60C2-03F1-47F9-89E4-44EA9C12044A}"/>
    <dgm:cxn modelId="{A9E4C9C5-FF55-40FA-9222-737306AD8E6D}" type="presOf" srcId="{B7EE85C0-77D8-4D64-A2A3-45C7210D8FA1}" destId="{F7D0C292-6B49-46F1-9E5A-AB4CDAA41CD0}" srcOrd="0" destOrd="0" presId="urn:microsoft.com/office/officeart/2005/8/layout/hList9"/>
    <dgm:cxn modelId="{88271F4E-186B-4D89-812D-F8D35EA6605F}" type="presParOf" srcId="{A49B4618-9805-4355-8A1B-C6F0FD6F822E}" destId="{D44755C5-8FB4-4969-8D6F-84B72014FE5A}" srcOrd="0" destOrd="0" presId="urn:microsoft.com/office/officeart/2005/8/layout/hList9"/>
    <dgm:cxn modelId="{010CD04E-F02D-4587-8392-BE62220242FB}" type="presParOf" srcId="{A49B4618-9805-4355-8A1B-C6F0FD6F822E}" destId="{1BE5736F-3744-44C3-9ACA-46CF9C0CA482}" srcOrd="1" destOrd="0" presId="urn:microsoft.com/office/officeart/2005/8/layout/hList9"/>
    <dgm:cxn modelId="{D777D19A-7CAC-4298-8AFC-5ADF97A0C172}" type="presParOf" srcId="{1BE5736F-3744-44C3-9ACA-46CF9C0CA482}" destId="{D0CE7A39-1B26-494E-860B-08F9DD71BE9D}" srcOrd="0" destOrd="0" presId="urn:microsoft.com/office/officeart/2005/8/layout/hList9"/>
    <dgm:cxn modelId="{BEA0FC8D-D86A-4F7B-A987-FDEA4B08AEEB}" type="presParOf" srcId="{1BE5736F-3744-44C3-9ACA-46CF9C0CA482}" destId="{799284DC-C64B-4E98-AAD6-9EF3944220A3}" srcOrd="1" destOrd="0" presId="urn:microsoft.com/office/officeart/2005/8/layout/hList9"/>
    <dgm:cxn modelId="{9BA6675C-E93E-42F1-9E09-363A08F81815}" type="presParOf" srcId="{799284DC-C64B-4E98-AAD6-9EF3944220A3}" destId="{8F1AD11C-2260-49FB-B748-F9F0D5648C03}" srcOrd="0" destOrd="0" presId="urn:microsoft.com/office/officeart/2005/8/layout/hList9"/>
    <dgm:cxn modelId="{153D4E0F-54E7-4926-90E2-70F350B5FF6F}" type="presParOf" srcId="{799284DC-C64B-4E98-AAD6-9EF3944220A3}" destId="{BA0C3C19-1346-4D31-8B1A-992F92455D26}" srcOrd="1" destOrd="0" presId="urn:microsoft.com/office/officeart/2005/8/layout/hList9"/>
    <dgm:cxn modelId="{15FCC167-B3FD-4B26-93C5-2FAC76E33543}" type="presParOf" srcId="{1BE5736F-3744-44C3-9ACA-46CF9C0CA482}" destId="{30EF0228-F927-4C79-AEBD-285473DB2AFE}" srcOrd="2" destOrd="0" presId="urn:microsoft.com/office/officeart/2005/8/layout/hList9"/>
    <dgm:cxn modelId="{B0EAC73C-5C37-4C25-B148-AEA1508F8F7A}" type="presParOf" srcId="{30EF0228-F927-4C79-AEBD-285473DB2AFE}" destId="{32C1E551-845A-4115-8DBC-B3B4B6F49248}" srcOrd="0" destOrd="0" presId="urn:microsoft.com/office/officeart/2005/8/layout/hList9"/>
    <dgm:cxn modelId="{7D93714A-0C42-49B3-BAD0-DFF069BF25D8}" type="presParOf" srcId="{30EF0228-F927-4C79-AEBD-285473DB2AFE}" destId="{ABCA8B3C-3B60-4F96-ADA8-1734E425FFF5}" srcOrd="1" destOrd="0" presId="urn:microsoft.com/office/officeart/2005/8/layout/hList9"/>
    <dgm:cxn modelId="{A5D07175-7DA9-4E73-B7AC-E0D3221192C1}" type="presParOf" srcId="{A49B4618-9805-4355-8A1B-C6F0FD6F822E}" destId="{081BD880-160A-4E62-B0A4-796EA13EECCB}" srcOrd="2" destOrd="0" presId="urn:microsoft.com/office/officeart/2005/8/layout/hList9"/>
    <dgm:cxn modelId="{C89CDA26-4EDB-41C5-BD5A-AFD0C4747527}" type="presParOf" srcId="{A49B4618-9805-4355-8A1B-C6F0FD6F822E}" destId="{E29AB5A2-11E5-4548-A060-A89031273851}" srcOrd="3" destOrd="0" presId="urn:microsoft.com/office/officeart/2005/8/layout/hList9"/>
    <dgm:cxn modelId="{BEBC16BC-FBCF-4C1D-9BF5-093085E979F1}" type="presParOf" srcId="{A49B4618-9805-4355-8A1B-C6F0FD6F822E}" destId="{1F90553F-FCE3-4C9F-B026-7DACBF47F1ED}" srcOrd="4" destOrd="0" presId="urn:microsoft.com/office/officeart/2005/8/layout/hList9"/>
    <dgm:cxn modelId="{E4D1C72E-0C51-4BA4-BA7F-515116C45DE8}" type="presParOf" srcId="{A49B4618-9805-4355-8A1B-C6F0FD6F822E}" destId="{339292DC-3A45-4C38-BDAC-D03666532EB2}" srcOrd="5" destOrd="0" presId="urn:microsoft.com/office/officeart/2005/8/layout/hList9"/>
    <dgm:cxn modelId="{D4C7C337-D8A0-4AAE-AC3B-7D4B66462168}" type="presParOf" srcId="{A49B4618-9805-4355-8A1B-C6F0FD6F822E}" destId="{BD30EF89-D419-46E5-B46C-0FF8BF7984EB}" srcOrd="6" destOrd="0" presId="urn:microsoft.com/office/officeart/2005/8/layout/hList9"/>
    <dgm:cxn modelId="{DBDEBE0A-E0F1-4B2B-B9B9-284227369828}" type="presParOf" srcId="{BD30EF89-D419-46E5-B46C-0FF8BF7984EB}" destId="{667975B4-6DB7-407C-AC7D-EDB7EB07F881}" srcOrd="0" destOrd="0" presId="urn:microsoft.com/office/officeart/2005/8/layout/hList9"/>
    <dgm:cxn modelId="{AF908D9E-DDA4-48A9-A213-FCD94A20773E}" type="presParOf" srcId="{BD30EF89-D419-46E5-B46C-0FF8BF7984EB}" destId="{15E57246-6838-4AFD-857E-807F9BCFF9FE}" srcOrd="1" destOrd="0" presId="urn:microsoft.com/office/officeart/2005/8/layout/hList9"/>
    <dgm:cxn modelId="{BE0693D0-8BC2-49C2-BE10-E074F296F2EA}" type="presParOf" srcId="{15E57246-6838-4AFD-857E-807F9BCFF9FE}" destId="{F7D0C292-6B49-46F1-9E5A-AB4CDAA41CD0}" srcOrd="0" destOrd="0" presId="urn:microsoft.com/office/officeart/2005/8/layout/hList9"/>
    <dgm:cxn modelId="{8C9EA8A8-E694-4609-9A42-D4C18EB85DDA}" type="presParOf" srcId="{15E57246-6838-4AFD-857E-807F9BCFF9FE}" destId="{E4605C95-FF92-4173-967B-6C516B91C1AF}" srcOrd="1" destOrd="0" presId="urn:microsoft.com/office/officeart/2005/8/layout/hList9"/>
    <dgm:cxn modelId="{5EA4E7B3-C694-4A2B-89BA-CE70BAA5D965}" type="presParOf" srcId="{BD30EF89-D419-46E5-B46C-0FF8BF7984EB}" destId="{01515321-6C48-47CB-8153-3274F11E3F95}" srcOrd="2" destOrd="0" presId="urn:microsoft.com/office/officeart/2005/8/layout/hList9"/>
    <dgm:cxn modelId="{7E26B707-CAA9-45DD-9293-78D863483D16}" type="presParOf" srcId="{01515321-6C48-47CB-8153-3274F11E3F95}" destId="{4A39A0BD-9166-45ED-A6E0-71E063BFBA8E}" srcOrd="0" destOrd="0" presId="urn:microsoft.com/office/officeart/2005/8/layout/hList9"/>
    <dgm:cxn modelId="{6634E90A-65F3-4F97-A8E4-4DD4293BC8AA}" type="presParOf" srcId="{01515321-6C48-47CB-8153-3274F11E3F95}" destId="{B6A9A8F4-2C5B-4C2D-8E73-08146144259B}" srcOrd="1" destOrd="0" presId="urn:microsoft.com/office/officeart/2005/8/layout/hList9"/>
    <dgm:cxn modelId="{C27BA7DB-86C4-4905-A3BF-A5B296E817BE}" type="presParOf" srcId="{A49B4618-9805-4355-8A1B-C6F0FD6F822E}" destId="{A0CBBEB8-4FA3-4F61-81F7-BFF913D24DF1}" srcOrd="7" destOrd="0" presId="urn:microsoft.com/office/officeart/2005/8/layout/hList9"/>
    <dgm:cxn modelId="{296C4284-8CF4-4FE5-9F1A-0AC1967C9635}" type="presParOf" srcId="{A49B4618-9805-4355-8A1B-C6F0FD6F822E}" destId="{1B23A204-FC16-4219-8DFE-557C3114E26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36391-C4F2-4D61-BE7A-F12F94FA4751}">
      <dsp:nvSpPr>
        <dsp:cNvPr id="0" name=""/>
        <dsp:cNvSpPr/>
      </dsp:nvSpPr>
      <dsp:spPr>
        <a:xfrm rot="5400000">
          <a:off x="-149834" y="152032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KVANTI</a:t>
          </a:r>
          <a:endParaRPr lang="cs-CZ" sz="1500" kern="1200" dirty="0"/>
        </a:p>
      </dsp:txBody>
      <dsp:txXfrm rot="-5400000">
        <a:off x="1" y="351811"/>
        <a:ext cx="699225" cy="299669"/>
      </dsp:txXfrm>
    </dsp:sp>
    <dsp:sp modelId="{A5684036-D7E2-4ECD-AE03-DC2E54E211D8}">
      <dsp:nvSpPr>
        <dsp:cNvPr id="0" name=""/>
        <dsp:cNvSpPr/>
      </dsp:nvSpPr>
      <dsp:spPr>
        <a:xfrm rot="5400000">
          <a:off x="4139772" y="-3438347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Sběr dat</a:t>
          </a:r>
          <a:endParaRPr lang="cs-CZ" sz="4000" kern="1200" dirty="0"/>
        </a:p>
      </dsp:txBody>
      <dsp:txXfrm rot="-5400000">
        <a:off x="699226" y="33894"/>
        <a:ext cx="7498679" cy="585891"/>
      </dsp:txXfrm>
    </dsp:sp>
    <dsp:sp modelId="{72A7A50E-E800-4B16-B0EC-531FBD8E5710}">
      <dsp:nvSpPr>
        <dsp:cNvPr id="0" name=""/>
        <dsp:cNvSpPr/>
      </dsp:nvSpPr>
      <dsp:spPr>
        <a:xfrm rot="5400000">
          <a:off x="-149834" y="1032700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KVANTI</a:t>
          </a:r>
          <a:endParaRPr lang="cs-CZ" sz="1500" kern="1200" dirty="0"/>
        </a:p>
      </dsp:txBody>
      <dsp:txXfrm rot="-5400000">
        <a:off x="1" y="1232479"/>
        <a:ext cx="699225" cy="299669"/>
      </dsp:txXfrm>
    </dsp:sp>
    <dsp:sp modelId="{D0FE9981-5B0E-4B0E-A375-D3516550D3E2}">
      <dsp:nvSpPr>
        <dsp:cNvPr id="0" name=""/>
        <dsp:cNvSpPr/>
      </dsp:nvSpPr>
      <dsp:spPr>
        <a:xfrm rot="5400000">
          <a:off x="4139772" y="-2557679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Analýza</a:t>
          </a:r>
          <a:endParaRPr lang="cs-CZ" sz="4000" kern="1200" dirty="0"/>
        </a:p>
      </dsp:txBody>
      <dsp:txXfrm rot="-5400000">
        <a:off x="699226" y="914562"/>
        <a:ext cx="7498679" cy="585891"/>
      </dsp:txXfrm>
    </dsp:sp>
    <dsp:sp modelId="{064A1EDE-1045-4D10-990F-AFF638128694}">
      <dsp:nvSpPr>
        <dsp:cNvPr id="0" name=""/>
        <dsp:cNvSpPr/>
      </dsp:nvSpPr>
      <dsp:spPr>
        <a:xfrm rot="5400000">
          <a:off x="-149834" y="1913368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err="1" smtClean="0"/>
            <a:t>kvali</a:t>
          </a:r>
          <a:endParaRPr lang="cs-CZ" sz="1500" kern="1200" dirty="0"/>
        </a:p>
      </dsp:txBody>
      <dsp:txXfrm rot="-5400000">
        <a:off x="1" y="2113147"/>
        <a:ext cx="699225" cy="299669"/>
      </dsp:txXfrm>
    </dsp:sp>
    <dsp:sp modelId="{EB049D7E-57FC-45E7-BF4C-ADEEE342A461}">
      <dsp:nvSpPr>
        <dsp:cNvPr id="0" name=""/>
        <dsp:cNvSpPr/>
      </dsp:nvSpPr>
      <dsp:spPr>
        <a:xfrm rot="5400000">
          <a:off x="4139772" y="-167701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Sběr dat</a:t>
          </a:r>
          <a:endParaRPr lang="cs-CZ" sz="4000" kern="1200" dirty="0"/>
        </a:p>
      </dsp:txBody>
      <dsp:txXfrm rot="-5400000">
        <a:off x="699226" y="1795229"/>
        <a:ext cx="7498679" cy="585891"/>
      </dsp:txXfrm>
    </dsp:sp>
    <dsp:sp modelId="{25531E36-BEAA-457E-AC3F-21AFF935A7DF}">
      <dsp:nvSpPr>
        <dsp:cNvPr id="0" name=""/>
        <dsp:cNvSpPr/>
      </dsp:nvSpPr>
      <dsp:spPr>
        <a:xfrm rot="5400000">
          <a:off x="-149834" y="2794036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err="1" smtClean="0"/>
            <a:t>kvali</a:t>
          </a:r>
          <a:endParaRPr lang="cs-CZ" sz="1500" kern="1200" dirty="0"/>
        </a:p>
      </dsp:txBody>
      <dsp:txXfrm rot="-5400000">
        <a:off x="1" y="2993815"/>
        <a:ext cx="699225" cy="299669"/>
      </dsp:txXfrm>
    </dsp:sp>
    <dsp:sp modelId="{C7487E17-FD5A-4068-9B23-9E96960B129B}">
      <dsp:nvSpPr>
        <dsp:cNvPr id="0" name=""/>
        <dsp:cNvSpPr/>
      </dsp:nvSpPr>
      <dsp:spPr>
        <a:xfrm rot="5400000">
          <a:off x="4139772" y="-796344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Analýza</a:t>
          </a:r>
          <a:endParaRPr lang="cs-CZ" sz="4000" kern="1200" dirty="0"/>
        </a:p>
      </dsp:txBody>
      <dsp:txXfrm rot="-5400000">
        <a:off x="699226" y="2675897"/>
        <a:ext cx="7498679" cy="585891"/>
      </dsp:txXfrm>
    </dsp:sp>
    <dsp:sp modelId="{E551B8DC-26D5-4120-B4C6-AD37F2DB0E53}">
      <dsp:nvSpPr>
        <dsp:cNvPr id="0" name=""/>
        <dsp:cNvSpPr/>
      </dsp:nvSpPr>
      <dsp:spPr>
        <a:xfrm rot="5400000">
          <a:off x="-149834" y="3674704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 dirty="0"/>
        </a:p>
      </dsp:txBody>
      <dsp:txXfrm rot="-5400000">
        <a:off x="1" y="3874483"/>
        <a:ext cx="699225" cy="299669"/>
      </dsp:txXfrm>
    </dsp:sp>
    <dsp:sp modelId="{805AEA18-7B6C-4A16-AA9D-EA899A464849}">
      <dsp:nvSpPr>
        <dsp:cNvPr id="0" name=""/>
        <dsp:cNvSpPr/>
      </dsp:nvSpPr>
      <dsp:spPr>
        <a:xfrm rot="5400000">
          <a:off x="4139772" y="84323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Interpretace celku</a:t>
          </a:r>
          <a:endParaRPr lang="cs-CZ" sz="4000" kern="1200" dirty="0"/>
        </a:p>
      </dsp:txBody>
      <dsp:txXfrm rot="-5400000">
        <a:off x="699226" y="3556565"/>
        <a:ext cx="7498679" cy="585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36391-C4F2-4D61-BE7A-F12F94FA4751}">
      <dsp:nvSpPr>
        <dsp:cNvPr id="0" name=""/>
        <dsp:cNvSpPr/>
      </dsp:nvSpPr>
      <dsp:spPr>
        <a:xfrm rot="5400000">
          <a:off x="-149834" y="152032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KVALI</a:t>
          </a:r>
          <a:endParaRPr lang="cs-CZ" sz="1900" kern="1200" dirty="0"/>
        </a:p>
      </dsp:txBody>
      <dsp:txXfrm rot="-5400000">
        <a:off x="1" y="351811"/>
        <a:ext cx="699225" cy="299669"/>
      </dsp:txXfrm>
    </dsp:sp>
    <dsp:sp modelId="{A5684036-D7E2-4ECD-AE03-DC2E54E211D8}">
      <dsp:nvSpPr>
        <dsp:cNvPr id="0" name=""/>
        <dsp:cNvSpPr/>
      </dsp:nvSpPr>
      <dsp:spPr>
        <a:xfrm rot="5400000">
          <a:off x="4139772" y="-3438347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Sběr dat</a:t>
          </a:r>
          <a:endParaRPr lang="cs-CZ" sz="4000" kern="1200" dirty="0"/>
        </a:p>
      </dsp:txBody>
      <dsp:txXfrm rot="-5400000">
        <a:off x="699226" y="33894"/>
        <a:ext cx="7498679" cy="585891"/>
      </dsp:txXfrm>
    </dsp:sp>
    <dsp:sp modelId="{72A7A50E-E800-4B16-B0EC-531FBD8E5710}">
      <dsp:nvSpPr>
        <dsp:cNvPr id="0" name=""/>
        <dsp:cNvSpPr/>
      </dsp:nvSpPr>
      <dsp:spPr>
        <a:xfrm rot="5400000">
          <a:off x="-149834" y="1032700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KVALI</a:t>
          </a:r>
          <a:endParaRPr lang="cs-CZ" sz="1900" kern="1200" dirty="0"/>
        </a:p>
      </dsp:txBody>
      <dsp:txXfrm rot="-5400000">
        <a:off x="1" y="1232479"/>
        <a:ext cx="699225" cy="299669"/>
      </dsp:txXfrm>
    </dsp:sp>
    <dsp:sp modelId="{D0FE9981-5B0E-4B0E-A375-D3516550D3E2}">
      <dsp:nvSpPr>
        <dsp:cNvPr id="0" name=""/>
        <dsp:cNvSpPr/>
      </dsp:nvSpPr>
      <dsp:spPr>
        <a:xfrm rot="5400000">
          <a:off x="4139772" y="-2557679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Analýza</a:t>
          </a:r>
          <a:endParaRPr lang="cs-CZ" sz="4000" kern="1200" dirty="0"/>
        </a:p>
      </dsp:txBody>
      <dsp:txXfrm rot="-5400000">
        <a:off x="699226" y="914562"/>
        <a:ext cx="7498679" cy="585891"/>
      </dsp:txXfrm>
    </dsp:sp>
    <dsp:sp modelId="{064A1EDE-1045-4D10-990F-AFF638128694}">
      <dsp:nvSpPr>
        <dsp:cNvPr id="0" name=""/>
        <dsp:cNvSpPr/>
      </dsp:nvSpPr>
      <dsp:spPr>
        <a:xfrm rot="5400000">
          <a:off x="-149834" y="1913368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 smtClean="0"/>
            <a:t>kvanti</a:t>
          </a:r>
          <a:endParaRPr lang="cs-CZ" sz="1900" kern="1200" dirty="0"/>
        </a:p>
      </dsp:txBody>
      <dsp:txXfrm rot="-5400000">
        <a:off x="1" y="2113147"/>
        <a:ext cx="699225" cy="299669"/>
      </dsp:txXfrm>
    </dsp:sp>
    <dsp:sp modelId="{EB049D7E-57FC-45E7-BF4C-ADEEE342A461}">
      <dsp:nvSpPr>
        <dsp:cNvPr id="0" name=""/>
        <dsp:cNvSpPr/>
      </dsp:nvSpPr>
      <dsp:spPr>
        <a:xfrm rot="5400000">
          <a:off x="4139772" y="-167701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Sběr dat</a:t>
          </a:r>
          <a:endParaRPr lang="cs-CZ" sz="4000" kern="1200" dirty="0"/>
        </a:p>
      </dsp:txBody>
      <dsp:txXfrm rot="-5400000">
        <a:off x="699226" y="1795229"/>
        <a:ext cx="7498679" cy="585891"/>
      </dsp:txXfrm>
    </dsp:sp>
    <dsp:sp modelId="{25531E36-BEAA-457E-AC3F-21AFF935A7DF}">
      <dsp:nvSpPr>
        <dsp:cNvPr id="0" name=""/>
        <dsp:cNvSpPr/>
      </dsp:nvSpPr>
      <dsp:spPr>
        <a:xfrm rot="5400000">
          <a:off x="-149834" y="2794036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 smtClean="0"/>
            <a:t>kvanti</a:t>
          </a:r>
          <a:endParaRPr lang="cs-CZ" sz="1900" kern="1200" dirty="0"/>
        </a:p>
      </dsp:txBody>
      <dsp:txXfrm rot="-5400000">
        <a:off x="1" y="2993815"/>
        <a:ext cx="699225" cy="299669"/>
      </dsp:txXfrm>
    </dsp:sp>
    <dsp:sp modelId="{C7487E17-FD5A-4068-9B23-9E96960B129B}">
      <dsp:nvSpPr>
        <dsp:cNvPr id="0" name=""/>
        <dsp:cNvSpPr/>
      </dsp:nvSpPr>
      <dsp:spPr>
        <a:xfrm rot="5400000">
          <a:off x="4139772" y="-796344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Analýza</a:t>
          </a:r>
          <a:endParaRPr lang="cs-CZ" sz="4000" kern="1200" dirty="0"/>
        </a:p>
      </dsp:txBody>
      <dsp:txXfrm rot="-5400000">
        <a:off x="699226" y="2675897"/>
        <a:ext cx="7498679" cy="585891"/>
      </dsp:txXfrm>
    </dsp:sp>
    <dsp:sp modelId="{E551B8DC-26D5-4120-B4C6-AD37F2DB0E53}">
      <dsp:nvSpPr>
        <dsp:cNvPr id="0" name=""/>
        <dsp:cNvSpPr/>
      </dsp:nvSpPr>
      <dsp:spPr>
        <a:xfrm rot="5400000">
          <a:off x="-149834" y="3674704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 dirty="0"/>
        </a:p>
      </dsp:txBody>
      <dsp:txXfrm rot="-5400000">
        <a:off x="1" y="3874483"/>
        <a:ext cx="699225" cy="299669"/>
      </dsp:txXfrm>
    </dsp:sp>
    <dsp:sp modelId="{805AEA18-7B6C-4A16-AA9D-EA899A464849}">
      <dsp:nvSpPr>
        <dsp:cNvPr id="0" name=""/>
        <dsp:cNvSpPr/>
      </dsp:nvSpPr>
      <dsp:spPr>
        <a:xfrm rot="5400000">
          <a:off x="4139772" y="84323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kern="1200" dirty="0" smtClean="0"/>
            <a:t>Interpretace celku</a:t>
          </a:r>
          <a:endParaRPr lang="cs-CZ" sz="4000" kern="1200" dirty="0"/>
        </a:p>
      </dsp:txBody>
      <dsp:txXfrm rot="-5400000">
        <a:off x="699226" y="3556565"/>
        <a:ext cx="7498679" cy="5858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B2E88-220B-4453-A895-B82CF683D550}">
      <dsp:nvSpPr>
        <dsp:cNvPr id="0" name=""/>
        <dsp:cNvSpPr/>
      </dsp:nvSpPr>
      <dsp:spPr>
        <a:xfrm>
          <a:off x="713552" y="777255"/>
          <a:ext cx="2607600" cy="90558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3B917-3778-4F60-B108-BDBB6908D8DF}">
      <dsp:nvSpPr>
        <dsp:cNvPr id="0" name=""/>
        <dsp:cNvSpPr/>
      </dsp:nvSpPr>
      <dsp:spPr>
        <a:xfrm>
          <a:off x="1768721" y="2994726"/>
          <a:ext cx="505349" cy="32342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7AD74-F213-436C-B855-8C4B6A780B80}">
      <dsp:nvSpPr>
        <dsp:cNvPr id="0" name=""/>
        <dsp:cNvSpPr/>
      </dsp:nvSpPr>
      <dsp:spPr>
        <a:xfrm>
          <a:off x="808558" y="3253465"/>
          <a:ext cx="2425675" cy="606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Výsledek</a:t>
          </a:r>
          <a:endParaRPr lang="cs-CZ" sz="2200" kern="1200" dirty="0"/>
        </a:p>
      </dsp:txBody>
      <dsp:txXfrm>
        <a:off x="808558" y="3253465"/>
        <a:ext cx="2425675" cy="606418"/>
      </dsp:txXfrm>
    </dsp:sp>
    <dsp:sp modelId="{E83DCC6A-FA50-43EF-B500-1092D4FF1AF5}">
      <dsp:nvSpPr>
        <dsp:cNvPr id="0" name=""/>
        <dsp:cNvSpPr/>
      </dsp:nvSpPr>
      <dsp:spPr>
        <a:xfrm>
          <a:off x="1661587" y="1752781"/>
          <a:ext cx="909628" cy="9096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kvanti</a:t>
          </a:r>
          <a:endParaRPr lang="cs-CZ" sz="1700" kern="1200" dirty="0"/>
        </a:p>
      </dsp:txBody>
      <dsp:txXfrm>
        <a:off x="1794799" y="1885993"/>
        <a:ext cx="643204" cy="643204"/>
      </dsp:txXfrm>
    </dsp:sp>
    <dsp:sp modelId="{BB34662F-D90F-484A-8EE0-1493DCA75BE0}">
      <dsp:nvSpPr>
        <dsp:cNvPr id="0" name=""/>
        <dsp:cNvSpPr/>
      </dsp:nvSpPr>
      <dsp:spPr>
        <a:xfrm>
          <a:off x="1010697" y="1070357"/>
          <a:ext cx="909628" cy="9096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KVALI</a:t>
          </a:r>
          <a:endParaRPr lang="cs-CZ" sz="1700" kern="1200" dirty="0"/>
        </a:p>
      </dsp:txBody>
      <dsp:txXfrm>
        <a:off x="1143909" y="1203569"/>
        <a:ext cx="643204" cy="643204"/>
      </dsp:txXfrm>
    </dsp:sp>
    <dsp:sp modelId="{D35C8E2E-C2E0-43CE-A48F-4C66A5D7F127}">
      <dsp:nvSpPr>
        <dsp:cNvPr id="0" name=""/>
        <dsp:cNvSpPr/>
      </dsp:nvSpPr>
      <dsp:spPr>
        <a:xfrm>
          <a:off x="606418" y="666078"/>
          <a:ext cx="2829954" cy="226396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B2E88-220B-4453-A895-B82CF683D550}">
      <dsp:nvSpPr>
        <dsp:cNvPr id="0" name=""/>
        <dsp:cNvSpPr/>
      </dsp:nvSpPr>
      <dsp:spPr>
        <a:xfrm>
          <a:off x="713552" y="777255"/>
          <a:ext cx="2607600" cy="905585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3B917-3778-4F60-B108-BDBB6908D8DF}">
      <dsp:nvSpPr>
        <dsp:cNvPr id="0" name=""/>
        <dsp:cNvSpPr/>
      </dsp:nvSpPr>
      <dsp:spPr>
        <a:xfrm>
          <a:off x="1768721" y="2994726"/>
          <a:ext cx="505349" cy="323423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7AD74-F213-436C-B855-8C4B6A780B80}">
      <dsp:nvSpPr>
        <dsp:cNvPr id="0" name=""/>
        <dsp:cNvSpPr/>
      </dsp:nvSpPr>
      <dsp:spPr>
        <a:xfrm>
          <a:off x="808558" y="3253465"/>
          <a:ext cx="2425675" cy="606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Výsledek</a:t>
          </a:r>
          <a:endParaRPr lang="cs-CZ" sz="2200" kern="1200" dirty="0"/>
        </a:p>
      </dsp:txBody>
      <dsp:txXfrm>
        <a:off x="808558" y="3253465"/>
        <a:ext cx="2425675" cy="606418"/>
      </dsp:txXfrm>
    </dsp:sp>
    <dsp:sp modelId="{E83DCC6A-FA50-43EF-B500-1092D4FF1AF5}">
      <dsp:nvSpPr>
        <dsp:cNvPr id="0" name=""/>
        <dsp:cNvSpPr/>
      </dsp:nvSpPr>
      <dsp:spPr>
        <a:xfrm>
          <a:off x="1661587" y="1752781"/>
          <a:ext cx="909628" cy="9096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err="1" smtClean="0"/>
            <a:t>kvali</a:t>
          </a:r>
          <a:endParaRPr lang="cs-CZ" sz="1300" kern="1200" dirty="0"/>
        </a:p>
      </dsp:txBody>
      <dsp:txXfrm>
        <a:off x="1794799" y="1885993"/>
        <a:ext cx="643204" cy="643204"/>
      </dsp:txXfrm>
    </dsp:sp>
    <dsp:sp modelId="{BB34662F-D90F-484A-8EE0-1493DCA75BE0}">
      <dsp:nvSpPr>
        <dsp:cNvPr id="0" name=""/>
        <dsp:cNvSpPr/>
      </dsp:nvSpPr>
      <dsp:spPr>
        <a:xfrm>
          <a:off x="1010697" y="1070357"/>
          <a:ext cx="909628" cy="909628"/>
        </a:xfrm>
        <a:prstGeom prst="ellipse">
          <a:avLst/>
        </a:prstGeom>
        <a:solidFill>
          <a:schemeClr val="accent4">
            <a:hueOff val="-4500646"/>
            <a:satOff val="0"/>
            <a:lumOff val="1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KVANTI</a:t>
          </a:r>
          <a:endParaRPr lang="cs-CZ" sz="1300" kern="1200" dirty="0"/>
        </a:p>
      </dsp:txBody>
      <dsp:txXfrm>
        <a:off x="1143909" y="1203569"/>
        <a:ext cx="643204" cy="643204"/>
      </dsp:txXfrm>
    </dsp:sp>
    <dsp:sp modelId="{D35C8E2E-C2E0-43CE-A48F-4C66A5D7F127}">
      <dsp:nvSpPr>
        <dsp:cNvPr id="0" name=""/>
        <dsp:cNvSpPr/>
      </dsp:nvSpPr>
      <dsp:spPr>
        <a:xfrm>
          <a:off x="606418" y="666078"/>
          <a:ext cx="2829954" cy="226396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AD11C-2260-49FB-B748-F9F0D5648C03}">
      <dsp:nvSpPr>
        <dsp:cNvPr id="0" name=""/>
        <dsp:cNvSpPr/>
      </dsp:nvSpPr>
      <dsp:spPr>
        <a:xfrm>
          <a:off x="1372671" y="891060"/>
          <a:ext cx="2570745" cy="1714687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91592" rIns="291592" bIns="291592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Sběr dat</a:t>
          </a:r>
        </a:p>
      </dsp:txBody>
      <dsp:txXfrm>
        <a:off x="1783990" y="891060"/>
        <a:ext cx="2159426" cy="1714687"/>
      </dsp:txXfrm>
    </dsp:sp>
    <dsp:sp modelId="{32C1E551-845A-4115-8DBC-B3B4B6F49248}">
      <dsp:nvSpPr>
        <dsp:cNvPr id="0" name=""/>
        <dsp:cNvSpPr/>
      </dsp:nvSpPr>
      <dsp:spPr>
        <a:xfrm>
          <a:off x="1372671" y="2605747"/>
          <a:ext cx="2570745" cy="1714687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91592" rIns="291592" bIns="291592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Analýza</a:t>
          </a:r>
          <a:endParaRPr lang="cs-CZ" sz="4100" kern="1200" dirty="0"/>
        </a:p>
      </dsp:txBody>
      <dsp:txXfrm>
        <a:off x="1783990" y="2605747"/>
        <a:ext cx="2159426" cy="1714687"/>
      </dsp:txXfrm>
    </dsp:sp>
    <dsp:sp modelId="{E29AB5A2-11E5-4548-A060-A89031273851}">
      <dsp:nvSpPr>
        <dsp:cNvPr id="0" name=""/>
        <dsp:cNvSpPr/>
      </dsp:nvSpPr>
      <dsp:spPr>
        <a:xfrm>
          <a:off x="1607" y="205528"/>
          <a:ext cx="1713830" cy="171383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KVALI</a:t>
          </a:r>
          <a:endParaRPr lang="cs-CZ" sz="2600" kern="1200" dirty="0"/>
        </a:p>
      </dsp:txBody>
      <dsp:txXfrm>
        <a:off x="252592" y="456513"/>
        <a:ext cx="1211860" cy="1211860"/>
      </dsp:txXfrm>
    </dsp:sp>
    <dsp:sp modelId="{F7D0C292-6B49-46F1-9E5A-AB4CDAA41CD0}">
      <dsp:nvSpPr>
        <dsp:cNvPr id="0" name=""/>
        <dsp:cNvSpPr/>
      </dsp:nvSpPr>
      <dsp:spPr>
        <a:xfrm>
          <a:off x="5657247" y="891060"/>
          <a:ext cx="2570745" cy="1714687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91592" rIns="291592" bIns="291592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Sběr dat</a:t>
          </a:r>
          <a:endParaRPr lang="cs-CZ" sz="4100" kern="1200" dirty="0"/>
        </a:p>
      </dsp:txBody>
      <dsp:txXfrm>
        <a:off x="6068566" y="891060"/>
        <a:ext cx="2159426" cy="1714687"/>
      </dsp:txXfrm>
    </dsp:sp>
    <dsp:sp modelId="{4A39A0BD-9166-45ED-A6E0-71E063BFBA8E}">
      <dsp:nvSpPr>
        <dsp:cNvPr id="0" name=""/>
        <dsp:cNvSpPr/>
      </dsp:nvSpPr>
      <dsp:spPr>
        <a:xfrm>
          <a:off x="5657247" y="2605747"/>
          <a:ext cx="2570745" cy="1714687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91592" rIns="291592" bIns="291592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Analýza</a:t>
          </a:r>
          <a:endParaRPr lang="cs-CZ" sz="4100" kern="1200" dirty="0"/>
        </a:p>
      </dsp:txBody>
      <dsp:txXfrm>
        <a:off x="6068566" y="2605747"/>
        <a:ext cx="2159426" cy="1714687"/>
      </dsp:txXfrm>
    </dsp:sp>
    <dsp:sp modelId="{1B23A204-FC16-4219-8DFE-557C3114E261}">
      <dsp:nvSpPr>
        <dsp:cNvPr id="0" name=""/>
        <dsp:cNvSpPr/>
      </dsp:nvSpPr>
      <dsp:spPr>
        <a:xfrm>
          <a:off x="4286183" y="205528"/>
          <a:ext cx="1713830" cy="171383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KVANTI</a:t>
          </a:r>
          <a:endParaRPr lang="cs-CZ" sz="2600" kern="1200" dirty="0"/>
        </a:p>
      </dsp:txBody>
      <dsp:txXfrm>
        <a:off x="4537168" y="456513"/>
        <a:ext cx="1211860" cy="1211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bg1">
                <a:lumMod val="85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97C1D-FB0D-48E7-9850-35256E49F3B7}" type="datetimeFigureOut">
              <a:rPr lang="cs-CZ" smtClean="0"/>
              <a:pPr/>
              <a:t>12.12.2014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142B1-0C11-4016-BE22-92FCB90B67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farm4.staticflickr.com/3362/4632436134_b10f48b759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72616" y="-76331"/>
            <a:ext cx="10726216" cy="6934332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 flipH="1" flipV="1">
            <a:off x="-972616" y="5229200"/>
            <a:ext cx="10678888" cy="1628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5229200"/>
            <a:ext cx="799288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 err="1" smtClean="0">
                <a:solidFill>
                  <a:schemeClr val="accent2"/>
                </a:solidFill>
                <a:latin typeface="Sylfaen" panose="010A0502050306030303" pitchFamily="18" charset="0"/>
              </a:rPr>
              <a:t>Kvali</a:t>
            </a:r>
            <a:r>
              <a:rPr lang="cs-CZ" sz="4400" b="1" dirty="0" smtClean="0">
                <a:solidFill>
                  <a:schemeClr val="accent2"/>
                </a:solidFill>
                <a:latin typeface="Sylfaen" panose="010A0502050306030303" pitchFamily="18" charset="0"/>
              </a:rPr>
              <a:t> + </a:t>
            </a:r>
            <a:r>
              <a:rPr lang="cs-CZ" sz="4400" b="1" dirty="0" err="1" smtClean="0">
                <a:solidFill>
                  <a:schemeClr val="accent2"/>
                </a:solidFill>
                <a:latin typeface="Sylfaen" panose="010A0502050306030303" pitchFamily="18" charset="0"/>
              </a:rPr>
              <a:t>kvanti</a:t>
            </a:r>
            <a:r>
              <a:rPr lang="cs-CZ" sz="4400" b="1" dirty="0" smtClean="0">
                <a:solidFill>
                  <a:schemeClr val="accent2"/>
                </a:solidFill>
                <a:latin typeface="Sylfaen" panose="010A0502050306030303" pitchFamily="18" charset="0"/>
              </a:rPr>
              <a:t> = </a:t>
            </a:r>
            <a:r>
              <a:rPr lang="en-US" sz="4400" b="1" dirty="0" smtClean="0">
                <a:solidFill>
                  <a:schemeClr val="accent2"/>
                </a:solidFill>
                <a:latin typeface="Sylfaen" panose="010A0502050306030303" pitchFamily="18" charset="0"/>
              </a:rPr>
              <a:t>&lt;</a:t>
            </a:r>
            <a:r>
              <a:rPr lang="cs-CZ" sz="4400" b="1" dirty="0" smtClean="0">
                <a:solidFill>
                  <a:schemeClr val="accent2"/>
                </a:solidFill>
                <a:latin typeface="Sylfaen" panose="010A0502050306030303" pitchFamily="18" charset="0"/>
              </a:rPr>
              <a:t>3</a:t>
            </a:r>
          </a:p>
          <a:p>
            <a:r>
              <a:rPr lang="cs-CZ" sz="3200" i="1" dirty="0" smtClean="0">
                <a:solidFill>
                  <a:schemeClr val="bg1"/>
                </a:solidFill>
                <a:latin typeface="Sylfaen" panose="010A0502050306030303" pitchFamily="18" charset="0"/>
              </a:rPr>
              <a:t>Metodologie v ISK, </a:t>
            </a:r>
            <a:r>
              <a:rPr lang="cs-CZ" sz="3200" i="1" dirty="0" smtClean="0">
                <a:solidFill>
                  <a:schemeClr val="bg1"/>
                </a:solidFill>
                <a:latin typeface="Sylfaen" panose="010A0502050306030303" pitchFamily="18" charset="0"/>
              </a:rPr>
              <a:t>12/12/2014</a:t>
            </a:r>
            <a:endParaRPr lang="cs-CZ" sz="3200" i="1" dirty="0">
              <a:solidFill>
                <a:schemeClr val="bg1"/>
              </a:solidFill>
              <a:latin typeface="Sylfaen" panose="010A050205030603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Souběžná triangulace</a:t>
            </a:r>
            <a:endParaRPr lang="cs-CZ" b="1" dirty="0">
              <a:solidFill>
                <a:schemeClr val="accent2"/>
              </a:solidFill>
            </a:endParaRP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Přímá spojovací šipka 10"/>
          <p:cNvCxnSpPr/>
          <p:nvPr/>
        </p:nvCxnSpPr>
        <p:spPr>
          <a:xfrm>
            <a:off x="1043608" y="6237312"/>
            <a:ext cx="7128792" cy="72008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491880" y="6309320"/>
            <a:ext cx="2433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Porovnání výsledků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Rozhodování o metodě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cílem?</a:t>
            </a:r>
          </a:p>
          <a:p>
            <a:r>
              <a:rPr lang="cs-CZ" dirty="0" smtClean="0"/>
              <a:t>Kolik mám času? (1 nebo 2 fáze?)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Explanatory</a:t>
            </a:r>
            <a:r>
              <a:rPr lang="cs-CZ" dirty="0" smtClean="0"/>
              <a:t>“ – nejoblíbenější </a:t>
            </a:r>
          </a:p>
          <a:p>
            <a:r>
              <a:rPr lang="cs-CZ" dirty="0" smtClean="0"/>
              <a:t>Inspirujte se jinými výzkumy</a:t>
            </a:r>
          </a:p>
          <a:p>
            <a:r>
              <a:rPr lang="cs-CZ" dirty="0" err="1" smtClean="0"/>
              <a:t>Vizualizujte</a:t>
            </a:r>
            <a:r>
              <a:rPr lang="cs-CZ" dirty="0" smtClean="0"/>
              <a:t> metodu (</a:t>
            </a:r>
            <a:r>
              <a:rPr lang="cs-CZ" dirty="0" err="1" smtClean="0"/>
              <a:t>mind</a:t>
            </a:r>
            <a:r>
              <a:rPr lang="cs-CZ" dirty="0" smtClean="0"/>
              <a:t> mapy, </a:t>
            </a:r>
            <a:r>
              <a:rPr lang="cs-CZ" dirty="0" err="1" smtClean="0"/>
              <a:t>yED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chemeClr val="accent2"/>
                </a:solidFill>
              </a:rPr>
              <a:t>Checklist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je důvod pro to používat kombinaci metod?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Můžeme strategii nějak </a:t>
            </a:r>
            <a:r>
              <a:rPr lang="cs-CZ" dirty="0" smtClean="0"/>
              <a:t>vizualizovat</a:t>
            </a:r>
            <a:r>
              <a:rPr lang="cs-CZ" dirty="0" smtClean="0"/>
              <a:t>, abychom usnadnili čtenáři orientaci?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Máme jasno v metodách sběru dat pro kvalitativní i kvantitativní část?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Jak zajistíme kvalitu (validita/reliabilita/kredibilita </a:t>
            </a:r>
            <a:r>
              <a:rPr lang="cs-CZ" dirty="0" err="1" smtClean="0"/>
              <a:t>atd</a:t>
            </a:r>
            <a:r>
              <a:rPr lang="cs-CZ" dirty="0" smtClean="0"/>
              <a:t>…)?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Osnova návrhu výzkumu KVALI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Uvedení do problematiky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výzkumný problém?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účel výzkumu? Jaká jsou předem daná omezení výzkumu?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Výzkumné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Procedury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Filozofické předpoklady výzkumu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Výzkumná strategie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Role výzkumníka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Procedury pro 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Procedury pro nahrávání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Validační strategie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Narativní struktura studie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Etické aspekty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Pilotní zjištění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Předpokládaný </a:t>
            </a:r>
            <a:r>
              <a:rPr lang="cs-CZ" b="1" dirty="0" smtClean="0"/>
              <a:t>přínos a význam </a:t>
            </a:r>
            <a:r>
              <a:rPr lang="cs-CZ" b="1" dirty="0"/>
              <a:t>/ </a:t>
            </a:r>
            <a:r>
              <a:rPr lang="cs-CZ" b="1" dirty="0" smtClean="0"/>
              <a:t>předpokládané </a:t>
            </a:r>
            <a:r>
              <a:rPr lang="cs-CZ" b="1" dirty="0"/>
              <a:t>změny, které výzkum </a:t>
            </a:r>
            <a:r>
              <a:rPr lang="cs-CZ" b="1" dirty="0" smtClean="0"/>
              <a:t>přináší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Příloha: osnova rozhovoru, rozpočet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Osnova návrhu výzkumu KVANTI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Uvedení do problematiky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výzkumný problém?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účel výzkumu? Jaká jsou předem daná omezení výzkumu?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 smtClean="0"/>
              <a:t>Teoreticá</a:t>
            </a:r>
            <a:r>
              <a:rPr lang="cs-CZ" dirty="0" smtClean="0"/>
              <a:t> perspektiva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Výzkumné otázky a hypotézy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Přehled literatury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Metody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Typ výzkumného designu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Populace, vzorek, </a:t>
            </a:r>
            <a:r>
              <a:rPr lang="cs-CZ" dirty="0" err="1" smtClean="0"/>
              <a:t>participanti</a:t>
            </a:r>
            <a:endParaRPr lang="cs-CZ" dirty="0" smtClean="0"/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Analytické procedury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Etické aspekty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Výsledky pilotních výzkumů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Přílohy: osnova dotazníku/protokolu o pozorování </a:t>
            </a:r>
            <a:r>
              <a:rPr lang="cs-CZ" b="1" dirty="0" err="1" smtClean="0"/>
              <a:t>atd</a:t>
            </a:r>
            <a:r>
              <a:rPr lang="cs-CZ" b="1" smtClean="0"/>
              <a:t>…, </a:t>
            </a:r>
            <a:r>
              <a:rPr lang="cs-CZ" b="1" dirty="0" smtClean="0"/>
              <a:t>rozpočet…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Osnova návrhu výzkumu MMR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Uvedení do problematiky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Jaký je výzkumný problém?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 byl dříve problém zkoumán?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Nedostatky v předchozím výzkumu, zdůvodnění MMR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Kdo bude příjemcem studie? Jaké </a:t>
            </a:r>
            <a:r>
              <a:rPr lang="cs-CZ" dirty="0" err="1" smtClean="0"/>
              <a:t>benefity</a:t>
            </a:r>
            <a:r>
              <a:rPr lang="cs-CZ" dirty="0" smtClean="0"/>
              <a:t> to přinese?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Výzkumné </a:t>
            </a:r>
            <a:r>
              <a:rPr lang="cs-CZ" dirty="0" err="1" smtClean="0"/>
              <a:t>otázuky</a:t>
            </a:r>
            <a:r>
              <a:rPr lang="cs-CZ" dirty="0" smtClean="0"/>
              <a:t>/hypotézy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Filozofické základy / přehled literatury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Metody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Typ výzkumných designů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Výzvy a jak jim čelit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Vizualizace výzkumného procesu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 smtClean="0"/>
              <a:t>Kvali</a:t>
            </a:r>
            <a:r>
              <a:rPr lang="cs-CZ" dirty="0" smtClean="0"/>
              <a:t> 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 smtClean="0"/>
              <a:t>Kvanti</a:t>
            </a:r>
            <a:r>
              <a:rPr lang="cs-CZ" dirty="0" smtClean="0"/>
              <a:t> 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 budou analyzována data?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Jak zajistíme validitu?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Výzkumníkovy </a:t>
            </a:r>
            <a:r>
              <a:rPr lang="cs-CZ" b="1" dirty="0" smtClean="0"/>
              <a:t>„zdroje a dovednosti“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Etické aspekty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Přílohy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2"/>
                </a:solidFill>
              </a:rPr>
              <a:t>Kvali</a:t>
            </a:r>
            <a:r>
              <a:rPr lang="cs-CZ" b="1" dirty="0" smtClean="0">
                <a:solidFill>
                  <a:schemeClr val="accent2"/>
                </a:solidFill>
              </a:rPr>
              <a:t> + </a:t>
            </a:r>
            <a:r>
              <a:rPr lang="cs-CZ" b="1" dirty="0" err="1" smtClean="0">
                <a:solidFill>
                  <a:schemeClr val="accent2"/>
                </a:solidFill>
              </a:rPr>
              <a:t>kvanti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Poměrně nový trend v ISK, ale i v sociálně vědných výzkumech obecně</a:t>
            </a:r>
          </a:p>
          <a:p>
            <a:r>
              <a:rPr lang="cs-CZ" dirty="0" smtClean="0"/>
              <a:t>Psychologie 1959 (</a:t>
            </a:r>
            <a:r>
              <a:rPr lang="cs-CZ" dirty="0" err="1" smtClean="0"/>
              <a:t>Campbell</a:t>
            </a:r>
            <a:r>
              <a:rPr lang="cs-CZ" dirty="0" smtClean="0"/>
              <a:t>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Fiske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Mixed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Behavioral</a:t>
            </a:r>
            <a:r>
              <a:rPr lang="cs-CZ" dirty="0" smtClean="0"/>
              <a:t> </a:t>
            </a:r>
            <a:r>
              <a:rPr lang="cs-CZ" dirty="0" err="1" smtClean="0"/>
              <a:t>Sciences</a:t>
            </a:r>
            <a:r>
              <a:rPr lang="cs-CZ" dirty="0" smtClean="0"/>
              <a:t> (</a:t>
            </a:r>
            <a:r>
              <a:rPr lang="cs-CZ" dirty="0" err="1" smtClean="0"/>
              <a:t>Tashakkori</a:t>
            </a:r>
            <a:r>
              <a:rPr lang="cs-CZ" dirty="0" smtClean="0"/>
              <a:t>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Teddie</a:t>
            </a:r>
            <a:r>
              <a:rPr lang="cs-CZ" dirty="0" smtClean="0"/>
              <a:t>, 2003)</a:t>
            </a:r>
          </a:p>
          <a:p>
            <a:r>
              <a:rPr lang="cs-CZ" dirty="0" err="1" smtClean="0"/>
              <a:t>Cresswell</a:t>
            </a:r>
            <a:r>
              <a:rPr lang="cs-CZ" dirty="0" smtClean="0"/>
              <a:t> (2009): </a:t>
            </a:r>
            <a:r>
              <a:rPr lang="cs-CZ" dirty="0" err="1" smtClean="0"/>
              <a:t>Research</a:t>
            </a:r>
            <a:r>
              <a:rPr lang="cs-CZ" dirty="0" smtClean="0"/>
              <a:t> Design: </a:t>
            </a:r>
            <a:r>
              <a:rPr lang="cs-CZ" dirty="0" err="1" smtClean="0"/>
              <a:t>Qualitative</a:t>
            </a:r>
            <a:r>
              <a:rPr lang="cs-CZ" dirty="0" smtClean="0"/>
              <a:t>, </a:t>
            </a:r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Mixed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Approaches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Přehled</a:t>
            </a:r>
            <a:endParaRPr lang="cs-CZ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Načasování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Priorita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Kombinace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Role</a:t>
                      </a:r>
                      <a:r>
                        <a:rPr lang="cs-CZ" baseline="0" dirty="0" smtClean="0"/>
                        <a:t> teorie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Nesekvenční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Integrace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Explicitní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První</a:t>
                      </a:r>
                      <a:r>
                        <a:rPr lang="cs-CZ" baseline="0" dirty="0" smtClean="0"/>
                        <a:t> kvalitativní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Kvali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Propojení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Explicitní/implicitní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První kvantitativní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kvanti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Vložení (</a:t>
                      </a:r>
                      <a:r>
                        <a:rPr lang="cs-CZ" dirty="0" err="1" smtClean="0"/>
                        <a:t>embedding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Implicitní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Postupný vysvětlující (</a:t>
            </a:r>
            <a:r>
              <a:rPr lang="cs-CZ" b="1" dirty="0" err="1" smtClean="0">
                <a:solidFill>
                  <a:schemeClr val="accent2"/>
                </a:solidFill>
              </a:rPr>
              <a:t>explanatory</a:t>
            </a:r>
            <a:r>
              <a:rPr lang="cs-CZ" b="1" dirty="0" smtClean="0">
                <a:solidFill>
                  <a:schemeClr val="accent2"/>
                </a:solidFill>
              </a:rPr>
              <a:t>) design</a:t>
            </a:r>
            <a:endParaRPr lang="cs-CZ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Postupný vysvětlující (</a:t>
            </a:r>
            <a:r>
              <a:rPr lang="cs-CZ" b="1" dirty="0" err="1" smtClean="0">
                <a:solidFill>
                  <a:schemeClr val="accent2"/>
                </a:solidFill>
              </a:rPr>
              <a:t>explanatory</a:t>
            </a:r>
            <a:r>
              <a:rPr lang="cs-CZ" b="1" dirty="0" smtClean="0">
                <a:solidFill>
                  <a:schemeClr val="accent2"/>
                </a:solidFill>
              </a:rPr>
              <a:t>) design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Kvali</a:t>
            </a:r>
            <a:r>
              <a:rPr lang="cs-CZ" dirty="0" smtClean="0"/>
              <a:t> data jako sekundární zdroj (ilustrace)</a:t>
            </a:r>
          </a:p>
          <a:p>
            <a:r>
              <a:rPr lang="cs-CZ" dirty="0" smtClean="0"/>
              <a:t>Zejména pokud nás překvapí výsledky kvantitativního výzkumu – </a:t>
            </a:r>
            <a:r>
              <a:rPr lang="cs-CZ" dirty="0" err="1" smtClean="0"/>
              <a:t>dovysvětlení</a:t>
            </a:r>
            <a:endParaRPr lang="cs-CZ" dirty="0" smtClean="0"/>
          </a:p>
          <a:p>
            <a:r>
              <a:rPr lang="cs-CZ" dirty="0" smtClean="0"/>
              <a:t>Poměrně jednoduchý design x náročný na čas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Postupný průzkumný (</a:t>
            </a:r>
            <a:r>
              <a:rPr lang="cs-CZ" b="1" dirty="0" err="1" smtClean="0">
                <a:solidFill>
                  <a:schemeClr val="accent2"/>
                </a:solidFill>
              </a:rPr>
              <a:t>exploratory</a:t>
            </a:r>
            <a:r>
              <a:rPr lang="cs-CZ" b="1" dirty="0" smtClean="0">
                <a:solidFill>
                  <a:schemeClr val="accent2"/>
                </a:solidFill>
              </a:rPr>
              <a:t>) design</a:t>
            </a:r>
            <a:endParaRPr lang="cs-CZ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Postupný průzkumný (</a:t>
            </a:r>
            <a:r>
              <a:rPr lang="cs-CZ" b="1" dirty="0" err="1" smtClean="0">
                <a:solidFill>
                  <a:schemeClr val="accent2"/>
                </a:solidFill>
              </a:rPr>
              <a:t>exploratory</a:t>
            </a:r>
            <a:r>
              <a:rPr lang="cs-CZ" b="1" dirty="0" smtClean="0">
                <a:solidFill>
                  <a:schemeClr val="accent2"/>
                </a:solidFill>
              </a:rPr>
              <a:t>) design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je kladený na prozkoumání fenoménu</a:t>
            </a:r>
          </a:p>
          <a:p>
            <a:r>
              <a:rPr lang="cs-CZ" dirty="0" smtClean="0"/>
              <a:t>Otestování vynořující se teorie</a:t>
            </a:r>
          </a:p>
          <a:p>
            <a:r>
              <a:rPr lang="cs-CZ" dirty="0" smtClean="0"/>
              <a:t>Zorientování se v problematice a zejména vytipování populace pro kvantitativní výzkum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„</a:t>
            </a:r>
            <a:r>
              <a:rPr lang="cs-CZ" b="1" dirty="0" err="1" smtClean="0">
                <a:solidFill>
                  <a:schemeClr val="accent2"/>
                </a:solidFill>
              </a:rPr>
              <a:t>Multilevel</a:t>
            </a:r>
            <a:r>
              <a:rPr lang="cs-CZ" b="1" dirty="0" smtClean="0">
                <a:solidFill>
                  <a:schemeClr val="accent2"/>
                </a:solidFill>
              </a:rPr>
              <a:t>“ design</a:t>
            </a:r>
            <a:endParaRPr lang="cs-CZ" b="1" dirty="0">
              <a:solidFill>
                <a:schemeClr val="accent2"/>
              </a:solidFill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404279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Zástupný symbol pro obsah 7"/>
          <p:cNvGraphicFramePr>
            <a:graphicFrameLocks/>
          </p:cNvGraphicFramePr>
          <p:nvPr/>
        </p:nvGraphicFramePr>
        <p:xfrm>
          <a:off x="4716016" y="1700808"/>
          <a:ext cx="404279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„</a:t>
            </a:r>
            <a:r>
              <a:rPr lang="cs-CZ" b="1" dirty="0" err="1" smtClean="0">
                <a:solidFill>
                  <a:schemeClr val="accent2"/>
                </a:solidFill>
              </a:rPr>
              <a:t>Multilevel</a:t>
            </a:r>
            <a:r>
              <a:rPr lang="cs-CZ" b="1" dirty="0" smtClean="0">
                <a:solidFill>
                  <a:schemeClr val="accent2"/>
                </a:solidFill>
              </a:rPr>
              <a:t>“ design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jedna fáze</a:t>
            </a:r>
          </a:p>
          <a:p>
            <a:r>
              <a:rPr lang="cs-CZ" dirty="0" smtClean="0"/>
              <a:t>Rozhodování o tom, která metodologie je </a:t>
            </a:r>
            <a:r>
              <a:rPr lang="cs-CZ" dirty="0" smtClean="0"/>
              <a:t>nadřazená</a:t>
            </a:r>
          </a:p>
          <a:p>
            <a:r>
              <a:rPr lang="cs-CZ" dirty="0"/>
              <a:t>Velké nároky na výzkumníka: jak porovnat dvě různé metody?</a:t>
            </a:r>
          </a:p>
          <a:p>
            <a:r>
              <a:rPr lang="cs-CZ" dirty="0"/>
              <a:t>Co se situací, kdy vidíme různé výsledky?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Juvenis">
      <a:majorFont>
        <a:latin typeface="Juvenis"/>
        <a:ea typeface=""/>
        <a:cs typeface=""/>
      </a:majorFont>
      <a:minorFont>
        <a:latin typeface="Juveni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</TotalTime>
  <Words>514</Words>
  <Application>Microsoft Office PowerPoint</Application>
  <PresentationFormat>Předvádění na obrazovce (4:3)</PresentationFormat>
  <Paragraphs>134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Juvenis</vt:lpstr>
      <vt:lpstr>Sylfaen</vt:lpstr>
      <vt:lpstr>Wingdings</vt:lpstr>
      <vt:lpstr>Motiv sady Office</vt:lpstr>
      <vt:lpstr>Prezentace aplikace PowerPoint</vt:lpstr>
      <vt:lpstr>Kvali + kvanti</vt:lpstr>
      <vt:lpstr>Přehled</vt:lpstr>
      <vt:lpstr>Postupný vysvětlující (explanatory) design</vt:lpstr>
      <vt:lpstr>Postupný vysvětlující (explanatory) design</vt:lpstr>
      <vt:lpstr>Postupný průzkumný (exploratory) design</vt:lpstr>
      <vt:lpstr>Postupný průzkumný (exploratory) design</vt:lpstr>
      <vt:lpstr>„Multilevel“ design</vt:lpstr>
      <vt:lpstr>„Multilevel“ design</vt:lpstr>
      <vt:lpstr>Souběžná triangulace</vt:lpstr>
      <vt:lpstr>Rozhodování o metodě</vt:lpstr>
      <vt:lpstr>Checklist</vt:lpstr>
      <vt:lpstr>Osnova návrhu výzkumu KVALI</vt:lpstr>
      <vt:lpstr>Osnova návrhu výzkumu KVANTI</vt:lpstr>
      <vt:lpstr>Osnova návrhu výzkumu MMR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Honza Zikuška</dc:creator>
  <cp:lastModifiedBy>Ladislava Zbiejczuk Suchá</cp:lastModifiedBy>
  <cp:revision>25</cp:revision>
  <dcterms:created xsi:type="dcterms:W3CDTF">2011-11-11T08:38:39Z</dcterms:created>
  <dcterms:modified xsi:type="dcterms:W3CDTF">2014-12-12T11:04:04Z</dcterms:modified>
</cp:coreProperties>
</file>