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0" r:id="rId4"/>
    <p:sldId id="262" r:id="rId5"/>
    <p:sldId id="261" r:id="rId6"/>
    <p:sldId id="265" r:id="rId7"/>
    <p:sldId id="267" r:id="rId8"/>
    <p:sldId id="263" r:id="rId9"/>
    <p:sldId id="264" r:id="rId10"/>
    <p:sldId id="268" r:id="rId11"/>
    <p:sldId id="270" r:id="rId12"/>
    <p:sldId id="272" r:id="rId13"/>
    <p:sldId id="274" r:id="rId14"/>
    <p:sldId id="273" r:id="rId15"/>
    <p:sldId id="271" r:id="rId16"/>
    <p:sldId id="280" r:id="rId17"/>
    <p:sldId id="281" r:id="rId18"/>
    <p:sldId id="279" r:id="rId19"/>
    <p:sldId id="275" r:id="rId20"/>
    <p:sldId id="277" r:id="rId21"/>
    <p:sldId id="276" r:id="rId22"/>
    <p:sldId id="278" r:id="rId23"/>
    <p:sldId id="258" r:id="rId24"/>
    <p:sldId id="269" r:id="rId25"/>
    <p:sldId id="266" r:id="rId26"/>
    <p:sldId id="259" r:id="rId27"/>
    <p:sldId id="282" r:id="rId28"/>
    <p:sldId id="283" r:id="rId29"/>
    <p:sldId id="284" r:id="rId30"/>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112" d="100"/>
          <a:sy n="112" d="100"/>
        </p:scale>
        <p:origin x="858" y="1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97FF448-1AE3-4DA9-BB89-971C24644EEA}" type="doc">
      <dgm:prSet loTypeId="urn:microsoft.com/office/officeart/2005/8/layout/orgChart1" loCatId="hierarchy" qsTypeId="urn:microsoft.com/office/officeart/2005/8/quickstyle/simple1" qsCatId="simple" csTypeId="urn:microsoft.com/office/officeart/2005/8/colors/colorful2" csCatId="colorful" phldr="1"/>
      <dgm:spPr/>
      <dgm:t>
        <a:bodyPr/>
        <a:lstStyle/>
        <a:p>
          <a:endParaRPr lang="cs-CZ"/>
        </a:p>
      </dgm:t>
    </dgm:pt>
    <dgm:pt modelId="{6D140A5B-228F-4D40-BDDC-0C286C665223}">
      <dgm:prSet phldrT="[Text]" custT="1"/>
      <dgm:spPr/>
      <dgm:t>
        <a:bodyPr/>
        <a:lstStyle/>
        <a:p>
          <a:r>
            <a:rPr lang="cs-CZ" sz="2800" dirty="0" smtClean="0"/>
            <a:t>Kvalitativní rozhovory</a:t>
          </a:r>
          <a:endParaRPr lang="cs-CZ" sz="2800" dirty="0"/>
        </a:p>
      </dgm:t>
    </dgm:pt>
    <dgm:pt modelId="{96387155-C7C0-4B3B-9803-630CF6D90558}" type="parTrans" cxnId="{B982408B-5781-41B1-B54F-82608F888C1C}">
      <dgm:prSet/>
      <dgm:spPr/>
      <dgm:t>
        <a:bodyPr/>
        <a:lstStyle/>
        <a:p>
          <a:endParaRPr lang="cs-CZ"/>
        </a:p>
      </dgm:t>
    </dgm:pt>
    <dgm:pt modelId="{CC6AE06A-F33D-4ADC-9F3B-3F93717449C0}" type="sibTrans" cxnId="{B982408B-5781-41B1-B54F-82608F888C1C}">
      <dgm:prSet/>
      <dgm:spPr/>
      <dgm:t>
        <a:bodyPr/>
        <a:lstStyle/>
        <a:p>
          <a:endParaRPr lang="cs-CZ"/>
        </a:p>
      </dgm:t>
    </dgm:pt>
    <dgm:pt modelId="{32B37105-3C24-4CED-B4E5-D0A202387C55}">
      <dgm:prSet phldrT="[Text]"/>
      <dgm:spPr/>
      <dgm:t>
        <a:bodyPr/>
        <a:lstStyle/>
        <a:p>
          <a:r>
            <a:rPr lang="cs-CZ" dirty="0" smtClean="0"/>
            <a:t>Podle míry formalizace</a:t>
          </a:r>
          <a:endParaRPr lang="cs-CZ" dirty="0"/>
        </a:p>
      </dgm:t>
    </dgm:pt>
    <dgm:pt modelId="{4A76D5B7-E8EE-40D9-AB04-CDBC85C7BEE7}" type="parTrans" cxnId="{C326A9E3-BBE8-47E8-A71B-71DE6373420D}">
      <dgm:prSet/>
      <dgm:spPr/>
      <dgm:t>
        <a:bodyPr/>
        <a:lstStyle/>
        <a:p>
          <a:endParaRPr lang="cs-CZ"/>
        </a:p>
      </dgm:t>
    </dgm:pt>
    <dgm:pt modelId="{C3670FE6-B062-47E8-8E4F-2D68CEED2B64}" type="sibTrans" cxnId="{C326A9E3-BBE8-47E8-A71B-71DE6373420D}">
      <dgm:prSet/>
      <dgm:spPr/>
      <dgm:t>
        <a:bodyPr/>
        <a:lstStyle/>
        <a:p>
          <a:endParaRPr lang="cs-CZ"/>
        </a:p>
      </dgm:t>
    </dgm:pt>
    <dgm:pt modelId="{39B29E44-941C-4974-B970-1A4CA082A22F}">
      <dgm:prSet phldrT="[Text]"/>
      <dgm:spPr/>
      <dgm:t>
        <a:bodyPr/>
        <a:lstStyle/>
        <a:p>
          <a:r>
            <a:rPr lang="cs-CZ" dirty="0" smtClean="0"/>
            <a:t>Podle typu výzkumu</a:t>
          </a:r>
          <a:endParaRPr lang="cs-CZ" dirty="0"/>
        </a:p>
      </dgm:t>
    </dgm:pt>
    <dgm:pt modelId="{3D5E847F-5AF8-49C9-8D95-D6B2C40AC04E}" type="parTrans" cxnId="{AF2CCAA2-F2AA-401F-A293-C6E7B06C730F}">
      <dgm:prSet/>
      <dgm:spPr/>
      <dgm:t>
        <a:bodyPr/>
        <a:lstStyle/>
        <a:p>
          <a:endParaRPr lang="cs-CZ"/>
        </a:p>
      </dgm:t>
    </dgm:pt>
    <dgm:pt modelId="{E604C4F3-7332-4086-8081-1E5BB7F53830}" type="sibTrans" cxnId="{AF2CCAA2-F2AA-401F-A293-C6E7B06C730F}">
      <dgm:prSet/>
      <dgm:spPr/>
      <dgm:t>
        <a:bodyPr/>
        <a:lstStyle/>
        <a:p>
          <a:endParaRPr lang="cs-CZ"/>
        </a:p>
      </dgm:t>
    </dgm:pt>
    <dgm:pt modelId="{35721838-EC33-4127-AAE6-CAC82BA896B5}">
      <dgm:prSet phldrT="[Text]"/>
      <dgm:spPr/>
      <dgm:t>
        <a:bodyPr/>
        <a:lstStyle/>
        <a:p>
          <a:r>
            <a:rPr lang="cs-CZ" dirty="0" smtClean="0"/>
            <a:t>Podle počtu participantů</a:t>
          </a:r>
        </a:p>
      </dgm:t>
    </dgm:pt>
    <dgm:pt modelId="{DF684153-7720-46DE-AFEF-8EC7809B90DC}" type="parTrans" cxnId="{A3AB82D2-CADD-45BF-9609-560CD3C4D6A7}">
      <dgm:prSet/>
      <dgm:spPr/>
      <dgm:t>
        <a:bodyPr/>
        <a:lstStyle/>
        <a:p>
          <a:endParaRPr lang="cs-CZ"/>
        </a:p>
      </dgm:t>
    </dgm:pt>
    <dgm:pt modelId="{A3F7D79E-C9F0-487E-98FD-50EBF6B088DC}" type="sibTrans" cxnId="{A3AB82D2-CADD-45BF-9609-560CD3C4D6A7}">
      <dgm:prSet/>
      <dgm:spPr/>
      <dgm:t>
        <a:bodyPr/>
        <a:lstStyle/>
        <a:p>
          <a:endParaRPr lang="cs-CZ"/>
        </a:p>
      </dgm:t>
    </dgm:pt>
    <dgm:pt modelId="{D9236B78-E91B-43A9-84C8-0EE4BDC2EC74}">
      <dgm:prSet phldrT="[Text]"/>
      <dgm:spPr/>
      <dgm:t>
        <a:bodyPr/>
        <a:lstStyle/>
        <a:p>
          <a:r>
            <a:rPr lang="cs-CZ" dirty="0" smtClean="0"/>
            <a:t>Strukturované</a:t>
          </a:r>
          <a:endParaRPr lang="cs-CZ" dirty="0"/>
        </a:p>
      </dgm:t>
    </dgm:pt>
    <dgm:pt modelId="{07907BD1-AB09-4637-A097-7AAC3DBE9821}" type="parTrans" cxnId="{745BE86B-DA3B-4C8F-9C13-65957C33CF07}">
      <dgm:prSet/>
      <dgm:spPr/>
      <dgm:t>
        <a:bodyPr/>
        <a:lstStyle/>
        <a:p>
          <a:endParaRPr lang="cs-CZ"/>
        </a:p>
      </dgm:t>
    </dgm:pt>
    <dgm:pt modelId="{5959D39D-DE46-4151-8C04-1592E63D24A2}" type="sibTrans" cxnId="{745BE86B-DA3B-4C8F-9C13-65957C33CF07}">
      <dgm:prSet/>
      <dgm:spPr/>
      <dgm:t>
        <a:bodyPr/>
        <a:lstStyle/>
        <a:p>
          <a:endParaRPr lang="cs-CZ"/>
        </a:p>
      </dgm:t>
    </dgm:pt>
    <dgm:pt modelId="{9D585CA5-5878-49CF-836F-5ABCCFE24369}">
      <dgm:prSet phldrT="[Text]"/>
      <dgm:spPr/>
      <dgm:t>
        <a:bodyPr/>
        <a:lstStyle/>
        <a:p>
          <a:r>
            <a:rPr lang="cs-CZ" dirty="0" err="1" smtClean="0"/>
            <a:t>Polostrukturované</a:t>
          </a:r>
          <a:r>
            <a:rPr lang="cs-CZ" dirty="0" smtClean="0"/>
            <a:t> </a:t>
          </a:r>
          <a:endParaRPr lang="cs-CZ" dirty="0"/>
        </a:p>
      </dgm:t>
    </dgm:pt>
    <dgm:pt modelId="{A79B5E45-BD15-4271-9F18-94C0411DEFEC}" type="parTrans" cxnId="{2FA5EE30-985D-447D-AC2F-C84362543A9C}">
      <dgm:prSet/>
      <dgm:spPr/>
      <dgm:t>
        <a:bodyPr/>
        <a:lstStyle/>
        <a:p>
          <a:endParaRPr lang="cs-CZ"/>
        </a:p>
      </dgm:t>
    </dgm:pt>
    <dgm:pt modelId="{51AD6EE3-F721-4F7D-89A2-4EF75841C74A}" type="sibTrans" cxnId="{2FA5EE30-985D-447D-AC2F-C84362543A9C}">
      <dgm:prSet/>
      <dgm:spPr/>
      <dgm:t>
        <a:bodyPr/>
        <a:lstStyle/>
        <a:p>
          <a:endParaRPr lang="cs-CZ"/>
        </a:p>
      </dgm:t>
    </dgm:pt>
    <dgm:pt modelId="{8EECB90F-4D7C-46F0-B7DF-1DC32F6DC18E}">
      <dgm:prSet phldrT="[Text]"/>
      <dgm:spPr/>
      <dgm:t>
        <a:bodyPr/>
        <a:lstStyle/>
        <a:p>
          <a:r>
            <a:rPr lang="cs-CZ" dirty="0" smtClean="0"/>
            <a:t>Nestrukturované </a:t>
          </a:r>
          <a:endParaRPr lang="cs-CZ" dirty="0"/>
        </a:p>
      </dgm:t>
    </dgm:pt>
    <dgm:pt modelId="{AEB4A3AF-59CA-4D38-BE83-CA773F8F4D78}" type="parTrans" cxnId="{19415A70-C80F-4411-BFD8-92173BF0C9F6}">
      <dgm:prSet/>
      <dgm:spPr/>
      <dgm:t>
        <a:bodyPr/>
        <a:lstStyle/>
        <a:p>
          <a:endParaRPr lang="cs-CZ"/>
        </a:p>
      </dgm:t>
    </dgm:pt>
    <dgm:pt modelId="{12CF9DFE-DA91-45F0-AE5C-CC4CB5959D45}" type="sibTrans" cxnId="{19415A70-C80F-4411-BFD8-92173BF0C9F6}">
      <dgm:prSet/>
      <dgm:spPr/>
      <dgm:t>
        <a:bodyPr/>
        <a:lstStyle/>
        <a:p>
          <a:endParaRPr lang="cs-CZ"/>
        </a:p>
      </dgm:t>
    </dgm:pt>
    <dgm:pt modelId="{FB126069-1AFD-4406-A3CF-3274394ACC4F}">
      <dgm:prSet phldrT="[Text]"/>
      <dgm:spPr/>
      <dgm:t>
        <a:bodyPr/>
        <a:lstStyle/>
        <a:p>
          <a:r>
            <a:rPr lang="cs-CZ" dirty="0" smtClean="0"/>
            <a:t>Narativní</a:t>
          </a:r>
          <a:endParaRPr lang="cs-CZ" dirty="0"/>
        </a:p>
      </dgm:t>
    </dgm:pt>
    <dgm:pt modelId="{6F74BB1B-0E4D-4813-9C2B-25ABD4B17E77}" type="parTrans" cxnId="{FC1ADB32-5A4E-41B3-B77A-5B2ED56CB3C2}">
      <dgm:prSet/>
      <dgm:spPr/>
      <dgm:t>
        <a:bodyPr/>
        <a:lstStyle/>
        <a:p>
          <a:endParaRPr lang="cs-CZ"/>
        </a:p>
      </dgm:t>
    </dgm:pt>
    <dgm:pt modelId="{D419D105-2BFD-4D6A-BDED-352670D22434}" type="sibTrans" cxnId="{FC1ADB32-5A4E-41B3-B77A-5B2ED56CB3C2}">
      <dgm:prSet/>
      <dgm:spPr/>
      <dgm:t>
        <a:bodyPr/>
        <a:lstStyle/>
        <a:p>
          <a:endParaRPr lang="cs-CZ"/>
        </a:p>
      </dgm:t>
    </dgm:pt>
    <dgm:pt modelId="{DF14E803-2756-478C-9B10-C49AFB34D8BC}">
      <dgm:prSet phldrT="[Text]"/>
      <dgm:spPr/>
      <dgm:t>
        <a:bodyPr/>
        <a:lstStyle/>
        <a:p>
          <a:r>
            <a:rPr lang="cs-CZ" dirty="0" err="1" smtClean="0"/>
            <a:t>Time</a:t>
          </a:r>
          <a:r>
            <a:rPr lang="cs-CZ" dirty="0" smtClean="0"/>
            <a:t>-line interview</a:t>
          </a:r>
        </a:p>
      </dgm:t>
    </dgm:pt>
    <dgm:pt modelId="{1525FA4C-4A37-4C1F-A608-CB084422476B}" type="parTrans" cxnId="{D0098A7F-7559-481C-9AF2-915DAEF82313}">
      <dgm:prSet/>
      <dgm:spPr/>
      <dgm:t>
        <a:bodyPr/>
        <a:lstStyle/>
        <a:p>
          <a:endParaRPr lang="cs-CZ"/>
        </a:p>
      </dgm:t>
    </dgm:pt>
    <dgm:pt modelId="{F186EE27-27B9-4286-98A1-54E9F724BA8E}" type="sibTrans" cxnId="{D0098A7F-7559-481C-9AF2-915DAEF82313}">
      <dgm:prSet/>
      <dgm:spPr/>
      <dgm:t>
        <a:bodyPr/>
        <a:lstStyle/>
        <a:p>
          <a:endParaRPr lang="cs-CZ"/>
        </a:p>
      </dgm:t>
    </dgm:pt>
    <dgm:pt modelId="{AB717B2F-7BAF-4794-A2A4-52E97CB56E56}">
      <dgm:prSet phldrT="[Text]"/>
      <dgm:spPr/>
      <dgm:t>
        <a:bodyPr/>
        <a:lstStyle/>
        <a:p>
          <a:r>
            <a:rPr lang="cs-CZ" dirty="0" smtClean="0"/>
            <a:t>Kontextové interview</a:t>
          </a:r>
        </a:p>
      </dgm:t>
    </dgm:pt>
    <dgm:pt modelId="{F141D53B-FDEC-4999-BA2A-283281CF1742}" type="parTrans" cxnId="{AD51BC4B-5BAF-4061-85C0-264D661EF055}">
      <dgm:prSet/>
      <dgm:spPr/>
      <dgm:t>
        <a:bodyPr/>
        <a:lstStyle/>
        <a:p>
          <a:endParaRPr lang="cs-CZ"/>
        </a:p>
      </dgm:t>
    </dgm:pt>
    <dgm:pt modelId="{F3F66ACE-B50C-4863-BA02-9FF0CFDB2807}" type="sibTrans" cxnId="{AD51BC4B-5BAF-4061-85C0-264D661EF055}">
      <dgm:prSet/>
      <dgm:spPr/>
      <dgm:t>
        <a:bodyPr/>
        <a:lstStyle/>
        <a:p>
          <a:endParaRPr lang="cs-CZ"/>
        </a:p>
      </dgm:t>
    </dgm:pt>
    <dgm:pt modelId="{24C58A64-C37B-47D5-9458-57F01FD49DAA}">
      <dgm:prSet phldrT="[Text]"/>
      <dgm:spPr/>
      <dgm:t>
        <a:bodyPr/>
        <a:lstStyle/>
        <a:p>
          <a:r>
            <a:rPr lang="cs-CZ" dirty="0" smtClean="0"/>
            <a:t>Hloubkový rozhovor</a:t>
          </a:r>
        </a:p>
      </dgm:t>
    </dgm:pt>
    <dgm:pt modelId="{CAE73575-FA70-4E9C-ACC6-4C37C3974747}" type="parTrans" cxnId="{E76203B5-FEDC-4818-A1A5-CA5357417E57}">
      <dgm:prSet/>
      <dgm:spPr/>
      <dgm:t>
        <a:bodyPr/>
        <a:lstStyle/>
        <a:p>
          <a:endParaRPr lang="cs-CZ"/>
        </a:p>
      </dgm:t>
    </dgm:pt>
    <dgm:pt modelId="{AB21947B-F1F7-40C6-A4DA-86CAAF0CD000}" type="sibTrans" cxnId="{E76203B5-FEDC-4818-A1A5-CA5357417E57}">
      <dgm:prSet/>
      <dgm:spPr/>
      <dgm:t>
        <a:bodyPr/>
        <a:lstStyle/>
        <a:p>
          <a:endParaRPr lang="cs-CZ"/>
        </a:p>
      </dgm:t>
    </dgm:pt>
    <dgm:pt modelId="{AA34B62B-D5E1-42E9-8E1B-236655E1116D}">
      <dgm:prSet phldrT="[Text]"/>
      <dgm:spPr/>
      <dgm:t>
        <a:bodyPr/>
        <a:lstStyle/>
        <a:p>
          <a:r>
            <a:rPr lang="cs-CZ" dirty="0" err="1" smtClean="0"/>
            <a:t>Focus</a:t>
          </a:r>
          <a:r>
            <a:rPr lang="cs-CZ" dirty="0" smtClean="0"/>
            <a:t> </a:t>
          </a:r>
          <a:r>
            <a:rPr lang="cs-CZ" dirty="0" err="1" smtClean="0"/>
            <a:t>group</a:t>
          </a:r>
          <a:endParaRPr lang="cs-CZ" dirty="0" smtClean="0"/>
        </a:p>
      </dgm:t>
    </dgm:pt>
    <dgm:pt modelId="{26B48166-992F-4C14-A24A-EC67CC2214F9}" type="parTrans" cxnId="{639EB7BF-C288-482F-849B-355BD302D518}">
      <dgm:prSet/>
      <dgm:spPr/>
      <dgm:t>
        <a:bodyPr/>
        <a:lstStyle/>
        <a:p>
          <a:endParaRPr lang="cs-CZ"/>
        </a:p>
      </dgm:t>
    </dgm:pt>
    <dgm:pt modelId="{77E54A96-D5CC-420E-B10F-B6892174CC61}" type="sibTrans" cxnId="{639EB7BF-C288-482F-849B-355BD302D518}">
      <dgm:prSet/>
      <dgm:spPr/>
      <dgm:t>
        <a:bodyPr/>
        <a:lstStyle/>
        <a:p>
          <a:endParaRPr lang="cs-CZ"/>
        </a:p>
      </dgm:t>
    </dgm:pt>
    <dgm:pt modelId="{DA17F7AC-6DE1-4B1E-B5B2-A3048FF55C07}">
      <dgm:prSet phldrT="[Text]"/>
      <dgm:spPr/>
      <dgm:t>
        <a:bodyPr/>
        <a:lstStyle/>
        <a:p>
          <a:r>
            <a:rPr lang="cs-CZ" dirty="0" smtClean="0"/>
            <a:t>(…)</a:t>
          </a:r>
        </a:p>
      </dgm:t>
    </dgm:pt>
    <dgm:pt modelId="{79F3106D-81D3-43FE-9D64-03230FB05BD9}" type="parTrans" cxnId="{BABB9970-823A-4542-B113-150411D6198C}">
      <dgm:prSet/>
      <dgm:spPr/>
      <dgm:t>
        <a:bodyPr/>
        <a:lstStyle/>
        <a:p>
          <a:endParaRPr lang="cs-CZ"/>
        </a:p>
      </dgm:t>
    </dgm:pt>
    <dgm:pt modelId="{156302D7-A911-42A6-9F62-0C0620787015}" type="sibTrans" cxnId="{BABB9970-823A-4542-B113-150411D6198C}">
      <dgm:prSet/>
      <dgm:spPr/>
      <dgm:t>
        <a:bodyPr/>
        <a:lstStyle/>
        <a:p>
          <a:endParaRPr lang="cs-CZ"/>
        </a:p>
      </dgm:t>
    </dgm:pt>
    <dgm:pt modelId="{376D1556-20DC-48D9-9326-C149E10AFC5D}" type="pres">
      <dgm:prSet presAssocID="{697FF448-1AE3-4DA9-BB89-971C24644EEA}" presName="hierChild1" presStyleCnt="0">
        <dgm:presLayoutVars>
          <dgm:orgChart val="1"/>
          <dgm:chPref val="1"/>
          <dgm:dir/>
          <dgm:animOne val="branch"/>
          <dgm:animLvl val="lvl"/>
          <dgm:resizeHandles/>
        </dgm:presLayoutVars>
      </dgm:prSet>
      <dgm:spPr/>
    </dgm:pt>
    <dgm:pt modelId="{0F286CB5-F9AE-4300-8C03-6A284132E871}" type="pres">
      <dgm:prSet presAssocID="{6D140A5B-228F-4D40-BDDC-0C286C665223}" presName="hierRoot1" presStyleCnt="0">
        <dgm:presLayoutVars>
          <dgm:hierBranch val="init"/>
        </dgm:presLayoutVars>
      </dgm:prSet>
      <dgm:spPr/>
    </dgm:pt>
    <dgm:pt modelId="{6F53F307-A6C8-43E4-B5C2-B3FD990AEC0D}" type="pres">
      <dgm:prSet presAssocID="{6D140A5B-228F-4D40-BDDC-0C286C665223}" presName="rootComposite1" presStyleCnt="0"/>
      <dgm:spPr/>
    </dgm:pt>
    <dgm:pt modelId="{F4B47384-E060-45AE-A3AA-FB272C29F361}" type="pres">
      <dgm:prSet presAssocID="{6D140A5B-228F-4D40-BDDC-0C286C665223}" presName="rootText1" presStyleLbl="node0" presStyleIdx="0" presStyleCnt="1" custScaleX="247112">
        <dgm:presLayoutVars>
          <dgm:chPref val="3"/>
        </dgm:presLayoutVars>
      </dgm:prSet>
      <dgm:spPr/>
    </dgm:pt>
    <dgm:pt modelId="{492DF11E-4F73-4054-9475-9893157521CC}" type="pres">
      <dgm:prSet presAssocID="{6D140A5B-228F-4D40-BDDC-0C286C665223}" presName="rootConnector1" presStyleLbl="node1" presStyleIdx="0" presStyleCnt="0"/>
      <dgm:spPr/>
    </dgm:pt>
    <dgm:pt modelId="{00DD777F-A8CB-4866-8D79-C4EDE3708391}" type="pres">
      <dgm:prSet presAssocID="{6D140A5B-228F-4D40-BDDC-0C286C665223}" presName="hierChild2" presStyleCnt="0"/>
      <dgm:spPr/>
    </dgm:pt>
    <dgm:pt modelId="{CDA5FC90-6383-491A-AD7D-A58AFB7626EA}" type="pres">
      <dgm:prSet presAssocID="{4A76D5B7-E8EE-40D9-AB04-CDBC85C7BEE7}" presName="Name37" presStyleLbl="parChTrans1D2" presStyleIdx="0" presStyleCnt="3"/>
      <dgm:spPr/>
    </dgm:pt>
    <dgm:pt modelId="{03400334-AD55-456C-B627-C059E0F3412C}" type="pres">
      <dgm:prSet presAssocID="{32B37105-3C24-4CED-B4E5-D0A202387C55}" presName="hierRoot2" presStyleCnt="0">
        <dgm:presLayoutVars>
          <dgm:hierBranch val="init"/>
        </dgm:presLayoutVars>
      </dgm:prSet>
      <dgm:spPr/>
    </dgm:pt>
    <dgm:pt modelId="{947D4F7B-4CC5-4946-AA21-1B201270857A}" type="pres">
      <dgm:prSet presAssocID="{32B37105-3C24-4CED-B4E5-D0A202387C55}" presName="rootComposite" presStyleCnt="0"/>
      <dgm:spPr/>
    </dgm:pt>
    <dgm:pt modelId="{4749D27F-10F1-4DB2-8B65-BC5D49FAA718}" type="pres">
      <dgm:prSet presAssocID="{32B37105-3C24-4CED-B4E5-D0A202387C55}" presName="rootText" presStyleLbl="node2" presStyleIdx="0" presStyleCnt="3">
        <dgm:presLayoutVars>
          <dgm:chPref val="3"/>
        </dgm:presLayoutVars>
      </dgm:prSet>
      <dgm:spPr/>
      <dgm:t>
        <a:bodyPr/>
        <a:lstStyle/>
        <a:p>
          <a:endParaRPr lang="cs-CZ"/>
        </a:p>
      </dgm:t>
    </dgm:pt>
    <dgm:pt modelId="{3DDFA80D-DAF7-41FE-B9F5-AAD0073BD1E7}" type="pres">
      <dgm:prSet presAssocID="{32B37105-3C24-4CED-B4E5-D0A202387C55}" presName="rootConnector" presStyleLbl="node2" presStyleIdx="0" presStyleCnt="3"/>
      <dgm:spPr/>
    </dgm:pt>
    <dgm:pt modelId="{60308670-3C6D-4981-BFDD-1EC62D4C3C47}" type="pres">
      <dgm:prSet presAssocID="{32B37105-3C24-4CED-B4E5-D0A202387C55}" presName="hierChild4" presStyleCnt="0"/>
      <dgm:spPr/>
    </dgm:pt>
    <dgm:pt modelId="{256E3B55-1842-4473-8700-4B47D4603E73}" type="pres">
      <dgm:prSet presAssocID="{07907BD1-AB09-4637-A097-7AAC3DBE9821}" presName="Name37" presStyleLbl="parChTrans1D3" presStyleIdx="0" presStyleCnt="9"/>
      <dgm:spPr/>
    </dgm:pt>
    <dgm:pt modelId="{C7217A69-E3D1-478F-9A7A-5261BCCEF316}" type="pres">
      <dgm:prSet presAssocID="{D9236B78-E91B-43A9-84C8-0EE4BDC2EC74}" presName="hierRoot2" presStyleCnt="0">
        <dgm:presLayoutVars>
          <dgm:hierBranch val="init"/>
        </dgm:presLayoutVars>
      </dgm:prSet>
      <dgm:spPr/>
    </dgm:pt>
    <dgm:pt modelId="{EE87D0D4-2F97-4F60-B03F-712966A3A68F}" type="pres">
      <dgm:prSet presAssocID="{D9236B78-E91B-43A9-84C8-0EE4BDC2EC74}" presName="rootComposite" presStyleCnt="0"/>
      <dgm:spPr/>
    </dgm:pt>
    <dgm:pt modelId="{9EE43282-8C1E-4555-BF36-A06A6DCCFC22}" type="pres">
      <dgm:prSet presAssocID="{D9236B78-E91B-43A9-84C8-0EE4BDC2EC74}" presName="rootText" presStyleLbl="node3" presStyleIdx="0" presStyleCnt="9">
        <dgm:presLayoutVars>
          <dgm:chPref val="3"/>
        </dgm:presLayoutVars>
      </dgm:prSet>
      <dgm:spPr/>
      <dgm:t>
        <a:bodyPr/>
        <a:lstStyle/>
        <a:p>
          <a:endParaRPr lang="cs-CZ"/>
        </a:p>
      </dgm:t>
    </dgm:pt>
    <dgm:pt modelId="{F7140219-86D2-4CE3-9357-683DAF066DF3}" type="pres">
      <dgm:prSet presAssocID="{D9236B78-E91B-43A9-84C8-0EE4BDC2EC74}" presName="rootConnector" presStyleLbl="node3" presStyleIdx="0" presStyleCnt="9"/>
      <dgm:spPr/>
    </dgm:pt>
    <dgm:pt modelId="{92028D6C-FD87-40CE-BFC7-B51500BC56C2}" type="pres">
      <dgm:prSet presAssocID="{D9236B78-E91B-43A9-84C8-0EE4BDC2EC74}" presName="hierChild4" presStyleCnt="0"/>
      <dgm:spPr/>
    </dgm:pt>
    <dgm:pt modelId="{9275152E-99A8-4D64-A11C-2FD728D33C38}" type="pres">
      <dgm:prSet presAssocID="{D9236B78-E91B-43A9-84C8-0EE4BDC2EC74}" presName="hierChild5" presStyleCnt="0"/>
      <dgm:spPr/>
    </dgm:pt>
    <dgm:pt modelId="{7EBD3605-2829-4E38-9FF7-B03EC596177A}" type="pres">
      <dgm:prSet presAssocID="{A79B5E45-BD15-4271-9F18-94C0411DEFEC}" presName="Name37" presStyleLbl="parChTrans1D3" presStyleIdx="1" presStyleCnt="9"/>
      <dgm:spPr/>
    </dgm:pt>
    <dgm:pt modelId="{9C077A7F-9158-41A4-BDD1-8CFCE48BF851}" type="pres">
      <dgm:prSet presAssocID="{9D585CA5-5878-49CF-836F-5ABCCFE24369}" presName="hierRoot2" presStyleCnt="0">
        <dgm:presLayoutVars>
          <dgm:hierBranch val="init"/>
        </dgm:presLayoutVars>
      </dgm:prSet>
      <dgm:spPr/>
    </dgm:pt>
    <dgm:pt modelId="{9C1DEB54-ED7E-4310-B2AD-65E4E44D2C68}" type="pres">
      <dgm:prSet presAssocID="{9D585CA5-5878-49CF-836F-5ABCCFE24369}" presName="rootComposite" presStyleCnt="0"/>
      <dgm:spPr/>
    </dgm:pt>
    <dgm:pt modelId="{64D94131-40E8-4E45-B48C-2FEADD51AFF1}" type="pres">
      <dgm:prSet presAssocID="{9D585CA5-5878-49CF-836F-5ABCCFE24369}" presName="rootText" presStyleLbl="node3" presStyleIdx="1" presStyleCnt="9">
        <dgm:presLayoutVars>
          <dgm:chPref val="3"/>
        </dgm:presLayoutVars>
      </dgm:prSet>
      <dgm:spPr/>
    </dgm:pt>
    <dgm:pt modelId="{90A5DBAF-60D2-46FF-A2A9-C1ACD26B7848}" type="pres">
      <dgm:prSet presAssocID="{9D585CA5-5878-49CF-836F-5ABCCFE24369}" presName="rootConnector" presStyleLbl="node3" presStyleIdx="1" presStyleCnt="9"/>
      <dgm:spPr/>
    </dgm:pt>
    <dgm:pt modelId="{387CE6C6-FA57-4A8F-A845-8DF73DFB3956}" type="pres">
      <dgm:prSet presAssocID="{9D585CA5-5878-49CF-836F-5ABCCFE24369}" presName="hierChild4" presStyleCnt="0"/>
      <dgm:spPr/>
    </dgm:pt>
    <dgm:pt modelId="{A93476AF-E315-4DB9-ACA4-692719532F2E}" type="pres">
      <dgm:prSet presAssocID="{9D585CA5-5878-49CF-836F-5ABCCFE24369}" presName="hierChild5" presStyleCnt="0"/>
      <dgm:spPr/>
    </dgm:pt>
    <dgm:pt modelId="{829B11DC-60CF-4217-AD9D-035E32A72F23}" type="pres">
      <dgm:prSet presAssocID="{AEB4A3AF-59CA-4D38-BE83-CA773F8F4D78}" presName="Name37" presStyleLbl="parChTrans1D3" presStyleIdx="2" presStyleCnt="9"/>
      <dgm:spPr/>
    </dgm:pt>
    <dgm:pt modelId="{FC389ECA-144A-4F2E-A0C4-56322745E2A2}" type="pres">
      <dgm:prSet presAssocID="{8EECB90F-4D7C-46F0-B7DF-1DC32F6DC18E}" presName="hierRoot2" presStyleCnt="0">
        <dgm:presLayoutVars>
          <dgm:hierBranch val="init"/>
        </dgm:presLayoutVars>
      </dgm:prSet>
      <dgm:spPr/>
    </dgm:pt>
    <dgm:pt modelId="{2E8EF03F-9470-43E6-8A76-60EA44D78772}" type="pres">
      <dgm:prSet presAssocID="{8EECB90F-4D7C-46F0-B7DF-1DC32F6DC18E}" presName="rootComposite" presStyleCnt="0"/>
      <dgm:spPr/>
    </dgm:pt>
    <dgm:pt modelId="{DF27C277-C8B6-4B6B-AE0F-43C1F7DF6D63}" type="pres">
      <dgm:prSet presAssocID="{8EECB90F-4D7C-46F0-B7DF-1DC32F6DC18E}" presName="rootText" presStyleLbl="node3" presStyleIdx="2" presStyleCnt="9">
        <dgm:presLayoutVars>
          <dgm:chPref val="3"/>
        </dgm:presLayoutVars>
      </dgm:prSet>
      <dgm:spPr/>
    </dgm:pt>
    <dgm:pt modelId="{EC469FFA-B9F3-4677-B90E-14F1D6C75F34}" type="pres">
      <dgm:prSet presAssocID="{8EECB90F-4D7C-46F0-B7DF-1DC32F6DC18E}" presName="rootConnector" presStyleLbl="node3" presStyleIdx="2" presStyleCnt="9"/>
      <dgm:spPr/>
    </dgm:pt>
    <dgm:pt modelId="{FE785EDA-1129-4D51-B1A2-0018BC6DC859}" type="pres">
      <dgm:prSet presAssocID="{8EECB90F-4D7C-46F0-B7DF-1DC32F6DC18E}" presName="hierChild4" presStyleCnt="0"/>
      <dgm:spPr/>
    </dgm:pt>
    <dgm:pt modelId="{6F981EE6-8BBF-4E60-A0D3-7F8797FF1513}" type="pres">
      <dgm:prSet presAssocID="{8EECB90F-4D7C-46F0-B7DF-1DC32F6DC18E}" presName="hierChild5" presStyleCnt="0"/>
      <dgm:spPr/>
    </dgm:pt>
    <dgm:pt modelId="{EF216C34-6449-4D4B-8DD6-230B2B9C2672}" type="pres">
      <dgm:prSet presAssocID="{32B37105-3C24-4CED-B4E5-D0A202387C55}" presName="hierChild5" presStyleCnt="0"/>
      <dgm:spPr/>
    </dgm:pt>
    <dgm:pt modelId="{626F1152-81AF-4869-AE18-E21EA9687D22}" type="pres">
      <dgm:prSet presAssocID="{3D5E847F-5AF8-49C9-8D95-D6B2C40AC04E}" presName="Name37" presStyleLbl="parChTrans1D2" presStyleIdx="1" presStyleCnt="3"/>
      <dgm:spPr/>
    </dgm:pt>
    <dgm:pt modelId="{0B2ACC8F-49F8-4A0F-BEC3-465027153D03}" type="pres">
      <dgm:prSet presAssocID="{39B29E44-941C-4974-B970-1A4CA082A22F}" presName="hierRoot2" presStyleCnt="0">
        <dgm:presLayoutVars>
          <dgm:hierBranch val="init"/>
        </dgm:presLayoutVars>
      </dgm:prSet>
      <dgm:spPr/>
    </dgm:pt>
    <dgm:pt modelId="{080DCF6A-C08C-49D1-A8BD-F8C60F133206}" type="pres">
      <dgm:prSet presAssocID="{39B29E44-941C-4974-B970-1A4CA082A22F}" presName="rootComposite" presStyleCnt="0"/>
      <dgm:spPr/>
    </dgm:pt>
    <dgm:pt modelId="{FF965A40-5E49-44D7-A1B8-903E4A9D4950}" type="pres">
      <dgm:prSet presAssocID="{39B29E44-941C-4974-B970-1A4CA082A22F}" presName="rootText" presStyleLbl="node2" presStyleIdx="1" presStyleCnt="3">
        <dgm:presLayoutVars>
          <dgm:chPref val="3"/>
        </dgm:presLayoutVars>
      </dgm:prSet>
      <dgm:spPr/>
    </dgm:pt>
    <dgm:pt modelId="{947A1E80-10EB-4A07-99CE-70E52FD8FDF9}" type="pres">
      <dgm:prSet presAssocID="{39B29E44-941C-4974-B970-1A4CA082A22F}" presName="rootConnector" presStyleLbl="node2" presStyleIdx="1" presStyleCnt="3"/>
      <dgm:spPr/>
    </dgm:pt>
    <dgm:pt modelId="{D1F40BF5-CA7B-4DC8-9C9C-6A0ECA787956}" type="pres">
      <dgm:prSet presAssocID="{39B29E44-941C-4974-B970-1A4CA082A22F}" presName="hierChild4" presStyleCnt="0"/>
      <dgm:spPr/>
    </dgm:pt>
    <dgm:pt modelId="{6C5D2569-BABD-49F7-9C58-A63D8380F7AC}" type="pres">
      <dgm:prSet presAssocID="{6F74BB1B-0E4D-4813-9C2B-25ABD4B17E77}" presName="Name37" presStyleLbl="parChTrans1D3" presStyleIdx="3" presStyleCnt="9"/>
      <dgm:spPr/>
    </dgm:pt>
    <dgm:pt modelId="{28E0CBCC-E1DA-4244-B32C-2816DA9836D5}" type="pres">
      <dgm:prSet presAssocID="{FB126069-1AFD-4406-A3CF-3274394ACC4F}" presName="hierRoot2" presStyleCnt="0">
        <dgm:presLayoutVars>
          <dgm:hierBranch val="init"/>
        </dgm:presLayoutVars>
      </dgm:prSet>
      <dgm:spPr/>
    </dgm:pt>
    <dgm:pt modelId="{3988FA02-620B-4F1D-8B48-A20843287D7E}" type="pres">
      <dgm:prSet presAssocID="{FB126069-1AFD-4406-A3CF-3274394ACC4F}" presName="rootComposite" presStyleCnt="0"/>
      <dgm:spPr/>
    </dgm:pt>
    <dgm:pt modelId="{BB2066FC-8F96-4F60-A938-53FAA47194CC}" type="pres">
      <dgm:prSet presAssocID="{FB126069-1AFD-4406-A3CF-3274394ACC4F}" presName="rootText" presStyleLbl="node3" presStyleIdx="3" presStyleCnt="9">
        <dgm:presLayoutVars>
          <dgm:chPref val="3"/>
        </dgm:presLayoutVars>
      </dgm:prSet>
      <dgm:spPr/>
      <dgm:t>
        <a:bodyPr/>
        <a:lstStyle/>
        <a:p>
          <a:endParaRPr lang="cs-CZ"/>
        </a:p>
      </dgm:t>
    </dgm:pt>
    <dgm:pt modelId="{04EAD21D-86BC-474B-8453-EF8B48E7B8AB}" type="pres">
      <dgm:prSet presAssocID="{FB126069-1AFD-4406-A3CF-3274394ACC4F}" presName="rootConnector" presStyleLbl="node3" presStyleIdx="3" presStyleCnt="9"/>
      <dgm:spPr/>
    </dgm:pt>
    <dgm:pt modelId="{3F456FAC-89ED-497B-A9F9-64C72A59DCA3}" type="pres">
      <dgm:prSet presAssocID="{FB126069-1AFD-4406-A3CF-3274394ACC4F}" presName="hierChild4" presStyleCnt="0"/>
      <dgm:spPr/>
    </dgm:pt>
    <dgm:pt modelId="{9553AE84-6696-48F1-941D-90F717352DF8}" type="pres">
      <dgm:prSet presAssocID="{FB126069-1AFD-4406-A3CF-3274394ACC4F}" presName="hierChild5" presStyleCnt="0"/>
      <dgm:spPr/>
    </dgm:pt>
    <dgm:pt modelId="{765988DA-C259-4212-A282-F33DB0FFC908}" type="pres">
      <dgm:prSet presAssocID="{1525FA4C-4A37-4C1F-A608-CB084422476B}" presName="Name37" presStyleLbl="parChTrans1D3" presStyleIdx="4" presStyleCnt="9"/>
      <dgm:spPr/>
    </dgm:pt>
    <dgm:pt modelId="{0721D091-7557-42A0-A403-271B0E246888}" type="pres">
      <dgm:prSet presAssocID="{DF14E803-2756-478C-9B10-C49AFB34D8BC}" presName="hierRoot2" presStyleCnt="0">
        <dgm:presLayoutVars>
          <dgm:hierBranch val="init"/>
        </dgm:presLayoutVars>
      </dgm:prSet>
      <dgm:spPr/>
    </dgm:pt>
    <dgm:pt modelId="{DE7850D8-47E7-4FB8-A54D-6492B5CE49AD}" type="pres">
      <dgm:prSet presAssocID="{DF14E803-2756-478C-9B10-C49AFB34D8BC}" presName="rootComposite" presStyleCnt="0"/>
      <dgm:spPr/>
    </dgm:pt>
    <dgm:pt modelId="{43353456-B86E-40D3-850A-2C7CEB503837}" type="pres">
      <dgm:prSet presAssocID="{DF14E803-2756-478C-9B10-C49AFB34D8BC}" presName="rootText" presStyleLbl="node3" presStyleIdx="4" presStyleCnt="9">
        <dgm:presLayoutVars>
          <dgm:chPref val="3"/>
        </dgm:presLayoutVars>
      </dgm:prSet>
      <dgm:spPr/>
      <dgm:t>
        <a:bodyPr/>
        <a:lstStyle/>
        <a:p>
          <a:endParaRPr lang="cs-CZ"/>
        </a:p>
      </dgm:t>
    </dgm:pt>
    <dgm:pt modelId="{E1973206-B4EF-4578-A494-AD1545FFB533}" type="pres">
      <dgm:prSet presAssocID="{DF14E803-2756-478C-9B10-C49AFB34D8BC}" presName="rootConnector" presStyleLbl="node3" presStyleIdx="4" presStyleCnt="9"/>
      <dgm:spPr/>
    </dgm:pt>
    <dgm:pt modelId="{F928F5CB-AA14-41E3-B195-303E4E887BB5}" type="pres">
      <dgm:prSet presAssocID="{DF14E803-2756-478C-9B10-C49AFB34D8BC}" presName="hierChild4" presStyleCnt="0"/>
      <dgm:spPr/>
    </dgm:pt>
    <dgm:pt modelId="{95FD7B44-9BCC-4E04-A626-27B5337BD64E}" type="pres">
      <dgm:prSet presAssocID="{DF14E803-2756-478C-9B10-C49AFB34D8BC}" presName="hierChild5" presStyleCnt="0"/>
      <dgm:spPr/>
    </dgm:pt>
    <dgm:pt modelId="{EFC97FC8-3164-48BF-A7E7-FA1DDAE1556B}" type="pres">
      <dgm:prSet presAssocID="{F141D53B-FDEC-4999-BA2A-283281CF1742}" presName="Name37" presStyleLbl="parChTrans1D3" presStyleIdx="5" presStyleCnt="9"/>
      <dgm:spPr/>
    </dgm:pt>
    <dgm:pt modelId="{D9B9C70D-09E5-4457-8725-C89F1CB421B5}" type="pres">
      <dgm:prSet presAssocID="{AB717B2F-7BAF-4794-A2A4-52E97CB56E56}" presName="hierRoot2" presStyleCnt="0">
        <dgm:presLayoutVars>
          <dgm:hierBranch val="init"/>
        </dgm:presLayoutVars>
      </dgm:prSet>
      <dgm:spPr/>
    </dgm:pt>
    <dgm:pt modelId="{9ED80F62-4239-48D4-8F35-336EFC447402}" type="pres">
      <dgm:prSet presAssocID="{AB717B2F-7BAF-4794-A2A4-52E97CB56E56}" presName="rootComposite" presStyleCnt="0"/>
      <dgm:spPr/>
    </dgm:pt>
    <dgm:pt modelId="{8AFA584A-1014-4932-B991-FC4B7B42305A}" type="pres">
      <dgm:prSet presAssocID="{AB717B2F-7BAF-4794-A2A4-52E97CB56E56}" presName="rootText" presStyleLbl="node3" presStyleIdx="5" presStyleCnt="9">
        <dgm:presLayoutVars>
          <dgm:chPref val="3"/>
        </dgm:presLayoutVars>
      </dgm:prSet>
      <dgm:spPr/>
      <dgm:t>
        <a:bodyPr/>
        <a:lstStyle/>
        <a:p>
          <a:endParaRPr lang="cs-CZ"/>
        </a:p>
      </dgm:t>
    </dgm:pt>
    <dgm:pt modelId="{4F9DBD73-46AE-4E0F-8667-20C8BE091CB0}" type="pres">
      <dgm:prSet presAssocID="{AB717B2F-7BAF-4794-A2A4-52E97CB56E56}" presName="rootConnector" presStyleLbl="node3" presStyleIdx="5" presStyleCnt="9"/>
      <dgm:spPr/>
    </dgm:pt>
    <dgm:pt modelId="{B6BC11BD-98FF-4A89-804E-F84F77BFA917}" type="pres">
      <dgm:prSet presAssocID="{AB717B2F-7BAF-4794-A2A4-52E97CB56E56}" presName="hierChild4" presStyleCnt="0"/>
      <dgm:spPr/>
    </dgm:pt>
    <dgm:pt modelId="{D19704F6-CA9C-4A59-85BE-699BB6E80FAA}" type="pres">
      <dgm:prSet presAssocID="{AB717B2F-7BAF-4794-A2A4-52E97CB56E56}" presName="hierChild5" presStyleCnt="0"/>
      <dgm:spPr/>
    </dgm:pt>
    <dgm:pt modelId="{40607316-FC66-4A7C-9040-42C305BB929F}" type="pres">
      <dgm:prSet presAssocID="{39B29E44-941C-4974-B970-1A4CA082A22F}" presName="hierChild5" presStyleCnt="0"/>
      <dgm:spPr/>
    </dgm:pt>
    <dgm:pt modelId="{39FAA5A2-2719-407C-8B2E-62B66AE84CA6}" type="pres">
      <dgm:prSet presAssocID="{DF684153-7720-46DE-AFEF-8EC7809B90DC}" presName="Name37" presStyleLbl="parChTrans1D2" presStyleIdx="2" presStyleCnt="3"/>
      <dgm:spPr/>
    </dgm:pt>
    <dgm:pt modelId="{13F3754B-2338-4BBB-96A8-27A08FD4E770}" type="pres">
      <dgm:prSet presAssocID="{35721838-EC33-4127-AAE6-CAC82BA896B5}" presName="hierRoot2" presStyleCnt="0">
        <dgm:presLayoutVars>
          <dgm:hierBranch val="init"/>
        </dgm:presLayoutVars>
      </dgm:prSet>
      <dgm:spPr/>
    </dgm:pt>
    <dgm:pt modelId="{25FD925D-1809-4EA4-BEB1-EEDDB3EE096D}" type="pres">
      <dgm:prSet presAssocID="{35721838-EC33-4127-AAE6-CAC82BA896B5}" presName="rootComposite" presStyleCnt="0"/>
      <dgm:spPr/>
    </dgm:pt>
    <dgm:pt modelId="{5FD77990-6839-4E1C-B4F5-5A235A409404}" type="pres">
      <dgm:prSet presAssocID="{35721838-EC33-4127-AAE6-CAC82BA896B5}" presName="rootText" presStyleLbl="node2" presStyleIdx="2" presStyleCnt="3">
        <dgm:presLayoutVars>
          <dgm:chPref val="3"/>
        </dgm:presLayoutVars>
      </dgm:prSet>
      <dgm:spPr/>
      <dgm:t>
        <a:bodyPr/>
        <a:lstStyle/>
        <a:p>
          <a:endParaRPr lang="cs-CZ"/>
        </a:p>
      </dgm:t>
    </dgm:pt>
    <dgm:pt modelId="{E83B9F8C-2B7F-4FE2-A545-E4FB19CC9FB0}" type="pres">
      <dgm:prSet presAssocID="{35721838-EC33-4127-AAE6-CAC82BA896B5}" presName="rootConnector" presStyleLbl="node2" presStyleIdx="2" presStyleCnt="3"/>
      <dgm:spPr/>
    </dgm:pt>
    <dgm:pt modelId="{C75DA570-0150-4338-8D5E-8052FE7253C5}" type="pres">
      <dgm:prSet presAssocID="{35721838-EC33-4127-AAE6-CAC82BA896B5}" presName="hierChild4" presStyleCnt="0"/>
      <dgm:spPr/>
    </dgm:pt>
    <dgm:pt modelId="{E7AF0715-3B56-4F00-AA88-380367BCADC6}" type="pres">
      <dgm:prSet presAssocID="{CAE73575-FA70-4E9C-ACC6-4C37C3974747}" presName="Name37" presStyleLbl="parChTrans1D3" presStyleIdx="6" presStyleCnt="9"/>
      <dgm:spPr/>
    </dgm:pt>
    <dgm:pt modelId="{BCAF271B-EC25-4A6B-B537-92C6AE0E8FB1}" type="pres">
      <dgm:prSet presAssocID="{24C58A64-C37B-47D5-9458-57F01FD49DAA}" presName="hierRoot2" presStyleCnt="0">
        <dgm:presLayoutVars>
          <dgm:hierBranch val="init"/>
        </dgm:presLayoutVars>
      </dgm:prSet>
      <dgm:spPr/>
    </dgm:pt>
    <dgm:pt modelId="{5AB510D3-98CC-49C4-B04B-E71A8F0B0F82}" type="pres">
      <dgm:prSet presAssocID="{24C58A64-C37B-47D5-9458-57F01FD49DAA}" presName="rootComposite" presStyleCnt="0"/>
      <dgm:spPr/>
    </dgm:pt>
    <dgm:pt modelId="{20B26469-A90A-4C9E-ADB3-0FC72F27AE39}" type="pres">
      <dgm:prSet presAssocID="{24C58A64-C37B-47D5-9458-57F01FD49DAA}" presName="rootText" presStyleLbl="node3" presStyleIdx="6" presStyleCnt="9">
        <dgm:presLayoutVars>
          <dgm:chPref val="3"/>
        </dgm:presLayoutVars>
      </dgm:prSet>
      <dgm:spPr/>
      <dgm:t>
        <a:bodyPr/>
        <a:lstStyle/>
        <a:p>
          <a:endParaRPr lang="cs-CZ"/>
        </a:p>
      </dgm:t>
    </dgm:pt>
    <dgm:pt modelId="{52571ED0-BA7D-4EAC-8E47-505D5D0B402A}" type="pres">
      <dgm:prSet presAssocID="{24C58A64-C37B-47D5-9458-57F01FD49DAA}" presName="rootConnector" presStyleLbl="node3" presStyleIdx="6" presStyleCnt="9"/>
      <dgm:spPr/>
    </dgm:pt>
    <dgm:pt modelId="{9697FB30-5679-4B88-B019-008BD14A66F5}" type="pres">
      <dgm:prSet presAssocID="{24C58A64-C37B-47D5-9458-57F01FD49DAA}" presName="hierChild4" presStyleCnt="0"/>
      <dgm:spPr/>
    </dgm:pt>
    <dgm:pt modelId="{8A070257-68B6-496B-BAAF-A1347A3DEF6C}" type="pres">
      <dgm:prSet presAssocID="{24C58A64-C37B-47D5-9458-57F01FD49DAA}" presName="hierChild5" presStyleCnt="0"/>
      <dgm:spPr/>
    </dgm:pt>
    <dgm:pt modelId="{3127AA58-40AE-46D2-A084-FB90DD9B7A19}" type="pres">
      <dgm:prSet presAssocID="{26B48166-992F-4C14-A24A-EC67CC2214F9}" presName="Name37" presStyleLbl="parChTrans1D3" presStyleIdx="7" presStyleCnt="9"/>
      <dgm:spPr/>
    </dgm:pt>
    <dgm:pt modelId="{37E9F45B-9C8F-4D06-AF82-880F39A43832}" type="pres">
      <dgm:prSet presAssocID="{AA34B62B-D5E1-42E9-8E1B-236655E1116D}" presName="hierRoot2" presStyleCnt="0">
        <dgm:presLayoutVars>
          <dgm:hierBranch val="init"/>
        </dgm:presLayoutVars>
      </dgm:prSet>
      <dgm:spPr/>
    </dgm:pt>
    <dgm:pt modelId="{0DEFACA1-5B07-42CD-A21A-8BBF68C179A2}" type="pres">
      <dgm:prSet presAssocID="{AA34B62B-D5E1-42E9-8E1B-236655E1116D}" presName="rootComposite" presStyleCnt="0"/>
      <dgm:spPr/>
    </dgm:pt>
    <dgm:pt modelId="{DD45ED6D-A32D-43AD-812F-42227AD44724}" type="pres">
      <dgm:prSet presAssocID="{AA34B62B-D5E1-42E9-8E1B-236655E1116D}" presName="rootText" presStyleLbl="node3" presStyleIdx="7" presStyleCnt="9">
        <dgm:presLayoutVars>
          <dgm:chPref val="3"/>
        </dgm:presLayoutVars>
      </dgm:prSet>
      <dgm:spPr/>
      <dgm:t>
        <a:bodyPr/>
        <a:lstStyle/>
        <a:p>
          <a:endParaRPr lang="cs-CZ"/>
        </a:p>
      </dgm:t>
    </dgm:pt>
    <dgm:pt modelId="{DD63FE4C-3D58-4C97-9ABC-0B5CA6CF2307}" type="pres">
      <dgm:prSet presAssocID="{AA34B62B-D5E1-42E9-8E1B-236655E1116D}" presName="rootConnector" presStyleLbl="node3" presStyleIdx="7" presStyleCnt="9"/>
      <dgm:spPr/>
    </dgm:pt>
    <dgm:pt modelId="{D04EE87D-5B29-4BEE-AF71-8838EBA15CAC}" type="pres">
      <dgm:prSet presAssocID="{AA34B62B-D5E1-42E9-8E1B-236655E1116D}" presName="hierChild4" presStyleCnt="0"/>
      <dgm:spPr/>
    </dgm:pt>
    <dgm:pt modelId="{3EB9BA34-C647-4321-B1BD-1B0F9A2F56B8}" type="pres">
      <dgm:prSet presAssocID="{AA34B62B-D5E1-42E9-8E1B-236655E1116D}" presName="hierChild5" presStyleCnt="0"/>
      <dgm:spPr/>
    </dgm:pt>
    <dgm:pt modelId="{A9965E91-43B9-4D8B-A590-5D8972899A73}" type="pres">
      <dgm:prSet presAssocID="{79F3106D-81D3-43FE-9D64-03230FB05BD9}" presName="Name37" presStyleLbl="parChTrans1D3" presStyleIdx="8" presStyleCnt="9"/>
      <dgm:spPr/>
    </dgm:pt>
    <dgm:pt modelId="{9BE5CFCF-0923-497B-BC9B-E696C7051B72}" type="pres">
      <dgm:prSet presAssocID="{DA17F7AC-6DE1-4B1E-B5B2-A3048FF55C07}" presName="hierRoot2" presStyleCnt="0">
        <dgm:presLayoutVars>
          <dgm:hierBranch val="init"/>
        </dgm:presLayoutVars>
      </dgm:prSet>
      <dgm:spPr/>
    </dgm:pt>
    <dgm:pt modelId="{ACC572E8-B51E-4BAB-9D6F-69E3DEEB75C5}" type="pres">
      <dgm:prSet presAssocID="{DA17F7AC-6DE1-4B1E-B5B2-A3048FF55C07}" presName="rootComposite" presStyleCnt="0"/>
      <dgm:spPr/>
    </dgm:pt>
    <dgm:pt modelId="{82711E48-5A7D-48F3-861D-996991984A3F}" type="pres">
      <dgm:prSet presAssocID="{DA17F7AC-6DE1-4B1E-B5B2-A3048FF55C07}" presName="rootText" presStyleLbl="node3" presStyleIdx="8" presStyleCnt="9">
        <dgm:presLayoutVars>
          <dgm:chPref val="3"/>
        </dgm:presLayoutVars>
      </dgm:prSet>
      <dgm:spPr/>
    </dgm:pt>
    <dgm:pt modelId="{B087BADC-4F85-4A77-9464-B019196D537F}" type="pres">
      <dgm:prSet presAssocID="{DA17F7AC-6DE1-4B1E-B5B2-A3048FF55C07}" presName="rootConnector" presStyleLbl="node3" presStyleIdx="8" presStyleCnt="9"/>
      <dgm:spPr/>
    </dgm:pt>
    <dgm:pt modelId="{80C0A20B-326D-4AF7-9AEE-666E6361748E}" type="pres">
      <dgm:prSet presAssocID="{DA17F7AC-6DE1-4B1E-B5B2-A3048FF55C07}" presName="hierChild4" presStyleCnt="0"/>
      <dgm:spPr/>
    </dgm:pt>
    <dgm:pt modelId="{6C7A57C4-73E4-482D-9638-23E23CC5FDCC}" type="pres">
      <dgm:prSet presAssocID="{DA17F7AC-6DE1-4B1E-B5B2-A3048FF55C07}" presName="hierChild5" presStyleCnt="0"/>
      <dgm:spPr/>
    </dgm:pt>
    <dgm:pt modelId="{DDFCC7A0-5C11-45F3-97DB-9ECE7332C047}" type="pres">
      <dgm:prSet presAssocID="{35721838-EC33-4127-AAE6-CAC82BA896B5}" presName="hierChild5" presStyleCnt="0"/>
      <dgm:spPr/>
    </dgm:pt>
    <dgm:pt modelId="{8B485C0E-C643-47D8-8374-CBE430052085}" type="pres">
      <dgm:prSet presAssocID="{6D140A5B-228F-4D40-BDDC-0C286C665223}" presName="hierChild3" presStyleCnt="0"/>
      <dgm:spPr/>
    </dgm:pt>
  </dgm:ptLst>
  <dgm:cxnLst>
    <dgm:cxn modelId="{FC1ADB32-5A4E-41B3-B77A-5B2ED56CB3C2}" srcId="{39B29E44-941C-4974-B970-1A4CA082A22F}" destId="{FB126069-1AFD-4406-A3CF-3274394ACC4F}" srcOrd="0" destOrd="0" parTransId="{6F74BB1B-0E4D-4813-9C2B-25ABD4B17E77}" sibTransId="{D419D105-2BFD-4D6A-BDED-352670D22434}"/>
    <dgm:cxn modelId="{E76203B5-FEDC-4818-A1A5-CA5357417E57}" srcId="{35721838-EC33-4127-AAE6-CAC82BA896B5}" destId="{24C58A64-C37B-47D5-9458-57F01FD49DAA}" srcOrd="0" destOrd="0" parTransId="{CAE73575-FA70-4E9C-ACC6-4C37C3974747}" sibTransId="{AB21947B-F1F7-40C6-A4DA-86CAAF0CD000}"/>
    <dgm:cxn modelId="{19415A70-C80F-4411-BFD8-92173BF0C9F6}" srcId="{32B37105-3C24-4CED-B4E5-D0A202387C55}" destId="{8EECB90F-4D7C-46F0-B7DF-1DC32F6DC18E}" srcOrd="2" destOrd="0" parTransId="{AEB4A3AF-59CA-4D38-BE83-CA773F8F4D78}" sibTransId="{12CF9DFE-DA91-45F0-AE5C-CC4CB5959D45}"/>
    <dgm:cxn modelId="{926C286F-48EB-48CB-B20F-AA8D6562AE24}" type="presOf" srcId="{3D5E847F-5AF8-49C9-8D95-D6B2C40AC04E}" destId="{626F1152-81AF-4869-AE18-E21EA9687D22}" srcOrd="0" destOrd="0" presId="urn:microsoft.com/office/officeart/2005/8/layout/orgChart1"/>
    <dgm:cxn modelId="{BE40840A-7B88-450C-8888-215E7FCB2B9D}" type="presOf" srcId="{8EECB90F-4D7C-46F0-B7DF-1DC32F6DC18E}" destId="{EC469FFA-B9F3-4677-B90E-14F1D6C75F34}" srcOrd="1" destOrd="0" presId="urn:microsoft.com/office/officeart/2005/8/layout/orgChart1"/>
    <dgm:cxn modelId="{AD51BC4B-5BAF-4061-85C0-264D661EF055}" srcId="{39B29E44-941C-4974-B970-1A4CA082A22F}" destId="{AB717B2F-7BAF-4794-A2A4-52E97CB56E56}" srcOrd="2" destOrd="0" parTransId="{F141D53B-FDEC-4999-BA2A-283281CF1742}" sibTransId="{F3F66ACE-B50C-4863-BA02-9FF0CFDB2807}"/>
    <dgm:cxn modelId="{A3AB82D2-CADD-45BF-9609-560CD3C4D6A7}" srcId="{6D140A5B-228F-4D40-BDDC-0C286C665223}" destId="{35721838-EC33-4127-AAE6-CAC82BA896B5}" srcOrd="2" destOrd="0" parTransId="{DF684153-7720-46DE-AFEF-8EC7809B90DC}" sibTransId="{A3F7D79E-C9F0-487E-98FD-50EBF6B088DC}"/>
    <dgm:cxn modelId="{B982408B-5781-41B1-B54F-82608F888C1C}" srcId="{697FF448-1AE3-4DA9-BB89-971C24644EEA}" destId="{6D140A5B-228F-4D40-BDDC-0C286C665223}" srcOrd="0" destOrd="0" parTransId="{96387155-C7C0-4B3B-9803-630CF6D90558}" sibTransId="{CC6AE06A-F33D-4ADC-9F3B-3F93717449C0}"/>
    <dgm:cxn modelId="{48B9E243-C444-49E6-B736-ABBC99EAC172}" type="presOf" srcId="{1525FA4C-4A37-4C1F-A608-CB084422476B}" destId="{765988DA-C259-4212-A282-F33DB0FFC908}" srcOrd="0" destOrd="0" presId="urn:microsoft.com/office/officeart/2005/8/layout/orgChart1"/>
    <dgm:cxn modelId="{AF2CCAA2-F2AA-401F-A293-C6E7B06C730F}" srcId="{6D140A5B-228F-4D40-BDDC-0C286C665223}" destId="{39B29E44-941C-4974-B970-1A4CA082A22F}" srcOrd="1" destOrd="0" parTransId="{3D5E847F-5AF8-49C9-8D95-D6B2C40AC04E}" sibTransId="{E604C4F3-7332-4086-8081-1E5BB7F53830}"/>
    <dgm:cxn modelId="{56C1ED71-D2BC-428A-B9D4-A67828D8C939}" type="presOf" srcId="{6F74BB1B-0E4D-4813-9C2B-25ABD4B17E77}" destId="{6C5D2569-BABD-49F7-9C58-A63D8380F7AC}" srcOrd="0" destOrd="0" presId="urn:microsoft.com/office/officeart/2005/8/layout/orgChart1"/>
    <dgm:cxn modelId="{3B84E83A-194B-492B-AC9A-7AE7CF99EA96}" type="presOf" srcId="{9D585CA5-5878-49CF-836F-5ABCCFE24369}" destId="{90A5DBAF-60D2-46FF-A2A9-C1ACD26B7848}" srcOrd="1" destOrd="0" presId="urn:microsoft.com/office/officeart/2005/8/layout/orgChart1"/>
    <dgm:cxn modelId="{28DC57C4-8E2A-459D-BA8A-293B9CF7A805}" type="presOf" srcId="{07907BD1-AB09-4637-A097-7AAC3DBE9821}" destId="{256E3B55-1842-4473-8700-4B47D4603E73}" srcOrd="0" destOrd="0" presId="urn:microsoft.com/office/officeart/2005/8/layout/orgChart1"/>
    <dgm:cxn modelId="{1307C796-A233-49B2-9E53-E9F94F20EC66}" type="presOf" srcId="{DA17F7AC-6DE1-4B1E-B5B2-A3048FF55C07}" destId="{B087BADC-4F85-4A77-9464-B019196D537F}" srcOrd="1" destOrd="0" presId="urn:microsoft.com/office/officeart/2005/8/layout/orgChart1"/>
    <dgm:cxn modelId="{D3D49F3E-706C-4893-A210-CBACFA644DCE}" type="presOf" srcId="{79F3106D-81D3-43FE-9D64-03230FB05BD9}" destId="{A9965E91-43B9-4D8B-A590-5D8972899A73}" srcOrd="0" destOrd="0" presId="urn:microsoft.com/office/officeart/2005/8/layout/orgChart1"/>
    <dgm:cxn modelId="{90DCFF32-489C-4A07-8A8A-0D0FA4A683AB}" type="presOf" srcId="{DA17F7AC-6DE1-4B1E-B5B2-A3048FF55C07}" destId="{82711E48-5A7D-48F3-861D-996991984A3F}" srcOrd="0" destOrd="0" presId="urn:microsoft.com/office/officeart/2005/8/layout/orgChart1"/>
    <dgm:cxn modelId="{8A08864E-68E4-4781-B973-845D6E2F3FB5}" type="presOf" srcId="{F141D53B-FDEC-4999-BA2A-283281CF1742}" destId="{EFC97FC8-3164-48BF-A7E7-FA1DDAE1556B}" srcOrd="0" destOrd="0" presId="urn:microsoft.com/office/officeart/2005/8/layout/orgChart1"/>
    <dgm:cxn modelId="{6FA72A8D-50C0-4625-A8FA-FDA64B28B8E2}" type="presOf" srcId="{DF14E803-2756-478C-9B10-C49AFB34D8BC}" destId="{E1973206-B4EF-4578-A494-AD1545FFB533}" srcOrd="1" destOrd="0" presId="urn:microsoft.com/office/officeart/2005/8/layout/orgChart1"/>
    <dgm:cxn modelId="{C326A9E3-BBE8-47E8-A71B-71DE6373420D}" srcId="{6D140A5B-228F-4D40-BDDC-0C286C665223}" destId="{32B37105-3C24-4CED-B4E5-D0A202387C55}" srcOrd="0" destOrd="0" parTransId="{4A76D5B7-E8EE-40D9-AB04-CDBC85C7BEE7}" sibTransId="{C3670FE6-B062-47E8-8E4F-2D68CEED2B64}"/>
    <dgm:cxn modelId="{BC65C545-5E56-4513-9D3D-40808E32B262}" type="presOf" srcId="{26B48166-992F-4C14-A24A-EC67CC2214F9}" destId="{3127AA58-40AE-46D2-A084-FB90DD9B7A19}" srcOrd="0" destOrd="0" presId="urn:microsoft.com/office/officeart/2005/8/layout/orgChart1"/>
    <dgm:cxn modelId="{2FA5EE30-985D-447D-AC2F-C84362543A9C}" srcId="{32B37105-3C24-4CED-B4E5-D0A202387C55}" destId="{9D585CA5-5878-49CF-836F-5ABCCFE24369}" srcOrd="1" destOrd="0" parTransId="{A79B5E45-BD15-4271-9F18-94C0411DEFEC}" sibTransId="{51AD6EE3-F721-4F7D-89A2-4EF75841C74A}"/>
    <dgm:cxn modelId="{53A824DF-9D4B-49E5-8566-4E37380545A1}" type="presOf" srcId="{FB126069-1AFD-4406-A3CF-3274394ACC4F}" destId="{BB2066FC-8F96-4F60-A938-53FAA47194CC}" srcOrd="0" destOrd="0" presId="urn:microsoft.com/office/officeart/2005/8/layout/orgChart1"/>
    <dgm:cxn modelId="{519A52C3-A2F9-4663-8E2E-D3D1F2C3C287}" type="presOf" srcId="{D9236B78-E91B-43A9-84C8-0EE4BDC2EC74}" destId="{9EE43282-8C1E-4555-BF36-A06A6DCCFC22}" srcOrd="0" destOrd="0" presId="urn:microsoft.com/office/officeart/2005/8/layout/orgChart1"/>
    <dgm:cxn modelId="{38F705D7-0C6A-4451-BC2D-5AA360EF1C78}" type="presOf" srcId="{DF684153-7720-46DE-AFEF-8EC7809B90DC}" destId="{39FAA5A2-2719-407C-8B2E-62B66AE84CA6}" srcOrd="0" destOrd="0" presId="urn:microsoft.com/office/officeart/2005/8/layout/orgChart1"/>
    <dgm:cxn modelId="{ED61F71A-5706-42C5-A992-7CC0163470BC}" type="presOf" srcId="{AA34B62B-D5E1-42E9-8E1B-236655E1116D}" destId="{DD63FE4C-3D58-4C97-9ABC-0B5CA6CF2307}" srcOrd="1" destOrd="0" presId="urn:microsoft.com/office/officeart/2005/8/layout/orgChart1"/>
    <dgm:cxn modelId="{398675FC-910C-4512-A7FB-205D002CEBD2}" type="presOf" srcId="{32B37105-3C24-4CED-B4E5-D0A202387C55}" destId="{3DDFA80D-DAF7-41FE-B9F5-AAD0073BD1E7}" srcOrd="1" destOrd="0" presId="urn:microsoft.com/office/officeart/2005/8/layout/orgChart1"/>
    <dgm:cxn modelId="{1ECBAC22-B825-4F04-A2D5-19FCFE2B50BC}" type="presOf" srcId="{AEB4A3AF-59CA-4D38-BE83-CA773F8F4D78}" destId="{829B11DC-60CF-4217-AD9D-035E32A72F23}" srcOrd="0" destOrd="0" presId="urn:microsoft.com/office/officeart/2005/8/layout/orgChart1"/>
    <dgm:cxn modelId="{94CA321B-A389-4C63-B78F-559C9CC57C9B}" type="presOf" srcId="{24C58A64-C37B-47D5-9458-57F01FD49DAA}" destId="{52571ED0-BA7D-4EAC-8E47-505D5D0B402A}" srcOrd="1" destOrd="0" presId="urn:microsoft.com/office/officeart/2005/8/layout/orgChart1"/>
    <dgm:cxn modelId="{C134C431-3A82-41B7-B2E2-9FDF23E1A5DF}" type="presOf" srcId="{DF14E803-2756-478C-9B10-C49AFB34D8BC}" destId="{43353456-B86E-40D3-850A-2C7CEB503837}" srcOrd="0" destOrd="0" presId="urn:microsoft.com/office/officeart/2005/8/layout/orgChart1"/>
    <dgm:cxn modelId="{639EB7BF-C288-482F-849B-355BD302D518}" srcId="{35721838-EC33-4127-AAE6-CAC82BA896B5}" destId="{AA34B62B-D5E1-42E9-8E1B-236655E1116D}" srcOrd="1" destOrd="0" parTransId="{26B48166-992F-4C14-A24A-EC67CC2214F9}" sibTransId="{77E54A96-D5CC-420E-B10F-B6892174CC61}"/>
    <dgm:cxn modelId="{B7625125-798F-4444-AC77-5B56B43309E9}" type="presOf" srcId="{39B29E44-941C-4974-B970-1A4CA082A22F}" destId="{947A1E80-10EB-4A07-99CE-70E52FD8FDF9}" srcOrd="1" destOrd="0" presId="urn:microsoft.com/office/officeart/2005/8/layout/orgChart1"/>
    <dgm:cxn modelId="{D0098A7F-7559-481C-9AF2-915DAEF82313}" srcId="{39B29E44-941C-4974-B970-1A4CA082A22F}" destId="{DF14E803-2756-478C-9B10-C49AFB34D8BC}" srcOrd="1" destOrd="0" parTransId="{1525FA4C-4A37-4C1F-A608-CB084422476B}" sibTransId="{F186EE27-27B9-4286-98A1-54E9F724BA8E}"/>
    <dgm:cxn modelId="{F769ED29-4826-4D9E-849C-D43C39EB64A6}" type="presOf" srcId="{24C58A64-C37B-47D5-9458-57F01FD49DAA}" destId="{20B26469-A90A-4C9E-ADB3-0FC72F27AE39}" srcOrd="0" destOrd="0" presId="urn:microsoft.com/office/officeart/2005/8/layout/orgChart1"/>
    <dgm:cxn modelId="{BABB9970-823A-4542-B113-150411D6198C}" srcId="{35721838-EC33-4127-AAE6-CAC82BA896B5}" destId="{DA17F7AC-6DE1-4B1E-B5B2-A3048FF55C07}" srcOrd="2" destOrd="0" parTransId="{79F3106D-81D3-43FE-9D64-03230FB05BD9}" sibTransId="{156302D7-A911-42A6-9F62-0C0620787015}"/>
    <dgm:cxn modelId="{7FEDA9D7-4AF7-48A8-925D-740E5E5EEC23}" type="presOf" srcId="{AA34B62B-D5E1-42E9-8E1B-236655E1116D}" destId="{DD45ED6D-A32D-43AD-812F-42227AD44724}" srcOrd="0" destOrd="0" presId="urn:microsoft.com/office/officeart/2005/8/layout/orgChart1"/>
    <dgm:cxn modelId="{FA5283AB-F7EC-45E8-AF0C-9C510DC97149}" type="presOf" srcId="{35721838-EC33-4127-AAE6-CAC82BA896B5}" destId="{E83B9F8C-2B7F-4FE2-A545-E4FB19CC9FB0}" srcOrd="1" destOrd="0" presId="urn:microsoft.com/office/officeart/2005/8/layout/orgChart1"/>
    <dgm:cxn modelId="{42E7FFBD-F0F7-4517-BC02-4DC10B62D20D}" type="presOf" srcId="{9D585CA5-5878-49CF-836F-5ABCCFE24369}" destId="{64D94131-40E8-4E45-B48C-2FEADD51AFF1}" srcOrd="0" destOrd="0" presId="urn:microsoft.com/office/officeart/2005/8/layout/orgChart1"/>
    <dgm:cxn modelId="{ECB5192B-B468-4F1E-8CF6-1A1840B3199B}" type="presOf" srcId="{AB717B2F-7BAF-4794-A2A4-52E97CB56E56}" destId="{4F9DBD73-46AE-4E0F-8667-20C8BE091CB0}" srcOrd="1" destOrd="0" presId="urn:microsoft.com/office/officeart/2005/8/layout/orgChart1"/>
    <dgm:cxn modelId="{A9C97EB2-D36F-483A-AE16-0192B560444B}" type="presOf" srcId="{35721838-EC33-4127-AAE6-CAC82BA896B5}" destId="{5FD77990-6839-4E1C-B4F5-5A235A409404}" srcOrd="0" destOrd="0" presId="urn:microsoft.com/office/officeart/2005/8/layout/orgChart1"/>
    <dgm:cxn modelId="{DE2CF07A-E7A7-4101-9C58-170D40ADAEFC}" type="presOf" srcId="{D9236B78-E91B-43A9-84C8-0EE4BDC2EC74}" destId="{F7140219-86D2-4CE3-9357-683DAF066DF3}" srcOrd="1" destOrd="0" presId="urn:microsoft.com/office/officeart/2005/8/layout/orgChart1"/>
    <dgm:cxn modelId="{AC7B9F54-FDEE-4B9D-83A4-D4C8A6784E62}" type="presOf" srcId="{32B37105-3C24-4CED-B4E5-D0A202387C55}" destId="{4749D27F-10F1-4DB2-8B65-BC5D49FAA718}" srcOrd="0" destOrd="0" presId="urn:microsoft.com/office/officeart/2005/8/layout/orgChart1"/>
    <dgm:cxn modelId="{D88981A8-D905-4411-A38A-00184B25AB23}" type="presOf" srcId="{CAE73575-FA70-4E9C-ACC6-4C37C3974747}" destId="{E7AF0715-3B56-4F00-AA88-380367BCADC6}" srcOrd="0" destOrd="0" presId="urn:microsoft.com/office/officeart/2005/8/layout/orgChart1"/>
    <dgm:cxn modelId="{00AFF873-4434-4D6C-BDD2-1548173FE97E}" type="presOf" srcId="{6D140A5B-228F-4D40-BDDC-0C286C665223}" destId="{F4B47384-E060-45AE-A3AA-FB272C29F361}" srcOrd="0" destOrd="0" presId="urn:microsoft.com/office/officeart/2005/8/layout/orgChart1"/>
    <dgm:cxn modelId="{59E2D7AE-9BC6-4E79-B9B1-B537B166A82F}" type="presOf" srcId="{AB717B2F-7BAF-4794-A2A4-52E97CB56E56}" destId="{8AFA584A-1014-4932-B991-FC4B7B42305A}" srcOrd="0" destOrd="0" presId="urn:microsoft.com/office/officeart/2005/8/layout/orgChart1"/>
    <dgm:cxn modelId="{DAD51A7E-0738-4CBF-AB95-01862664EA07}" type="presOf" srcId="{A79B5E45-BD15-4271-9F18-94C0411DEFEC}" destId="{7EBD3605-2829-4E38-9FF7-B03EC596177A}" srcOrd="0" destOrd="0" presId="urn:microsoft.com/office/officeart/2005/8/layout/orgChart1"/>
    <dgm:cxn modelId="{406C4C60-AFA7-4C2E-87D2-33AB0604428A}" type="presOf" srcId="{4A76D5B7-E8EE-40D9-AB04-CDBC85C7BEE7}" destId="{CDA5FC90-6383-491A-AD7D-A58AFB7626EA}" srcOrd="0" destOrd="0" presId="urn:microsoft.com/office/officeart/2005/8/layout/orgChart1"/>
    <dgm:cxn modelId="{745BE86B-DA3B-4C8F-9C13-65957C33CF07}" srcId="{32B37105-3C24-4CED-B4E5-D0A202387C55}" destId="{D9236B78-E91B-43A9-84C8-0EE4BDC2EC74}" srcOrd="0" destOrd="0" parTransId="{07907BD1-AB09-4637-A097-7AAC3DBE9821}" sibTransId="{5959D39D-DE46-4151-8C04-1592E63D24A2}"/>
    <dgm:cxn modelId="{B95C85A6-571C-4B85-B471-406687398EE8}" type="presOf" srcId="{697FF448-1AE3-4DA9-BB89-971C24644EEA}" destId="{376D1556-20DC-48D9-9326-C149E10AFC5D}" srcOrd="0" destOrd="0" presId="urn:microsoft.com/office/officeart/2005/8/layout/orgChart1"/>
    <dgm:cxn modelId="{B62706BB-E04C-4402-932A-C41FEEDFA6A3}" type="presOf" srcId="{8EECB90F-4D7C-46F0-B7DF-1DC32F6DC18E}" destId="{DF27C277-C8B6-4B6B-AE0F-43C1F7DF6D63}" srcOrd="0" destOrd="0" presId="urn:microsoft.com/office/officeart/2005/8/layout/orgChart1"/>
    <dgm:cxn modelId="{C7CE9048-6013-4E8B-A771-FE25375B801F}" type="presOf" srcId="{FB126069-1AFD-4406-A3CF-3274394ACC4F}" destId="{04EAD21D-86BC-474B-8453-EF8B48E7B8AB}" srcOrd="1" destOrd="0" presId="urn:microsoft.com/office/officeart/2005/8/layout/orgChart1"/>
    <dgm:cxn modelId="{97658A45-938D-4B71-895B-CBAB77E8889A}" type="presOf" srcId="{6D140A5B-228F-4D40-BDDC-0C286C665223}" destId="{492DF11E-4F73-4054-9475-9893157521CC}" srcOrd="1" destOrd="0" presId="urn:microsoft.com/office/officeart/2005/8/layout/orgChart1"/>
    <dgm:cxn modelId="{B66C1148-CD2D-4DC3-A0F8-50190A6E1456}" type="presOf" srcId="{39B29E44-941C-4974-B970-1A4CA082A22F}" destId="{FF965A40-5E49-44D7-A1B8-903E4A9D4950}" srcOrd="0" destOrd="0" presId="urn:microsoft.com/office/officeart/2005/8/layout/orgChart1"/>
    <dgm:cxn modelId="{4EB1E552-3611-40E2-BF5A-D4A826EDF7AC}" type="presParOf" srcId="{376D1556-20DC-48D9-9326-C149E10AFC5D}" destId="{0F286CB5-F9AE-4300-8C03-6A284132E871}" srcOrd="0" destOrd="0" presId="urn:microsoft.com/office/officeart/2005/8/layout/orgChart1"/>
    <dgm:cxn modelId="{9D66EC14-A26D-40AE-9C4F-A3BFC13B23AE}" type="presParOf" srcId="{0F286CB5-F9AE-4300-8C03-6A284132E871}" destId="{6F53F307-A6C8-43E4-B5C2-B3FD990AEC0D}" srcOrd="0" destOrd="0" presId="urn:microsoft.com/office/officeart/2005/8/layout/orgChart1"/>
    <dgm:cxn modelId="{B8537AA0-C295-4862-8A3A-D9664E17E5A9}" type="presParOf" srcId="{6F53F307-A6C8-43E4-B5C2-B3FD990AEC0D}" destId="{F4B47384-E060-45AE-A3AA-FB272C29F361}" srcOrd="0" destOrd="0" presId="urn:microsoft.com/office/officeart/2005/8/layout/orgChart1"/>
    <dgm:cxn modelId="{9EDE7339-AF6A-4EC6-8E41-E54C6A94DC56}" type="presParOf" srcId="{6F53F307-A6C8-43E4-B5C2-B3FD990AEC0D}" destId="{492DF11E-4F73-4054-9475-9893157521CC}" srcOrd="1" destOrd="0" presId="urn:microsoft.com/office/officeart/2005/8/layout/orgChart1"/>
    <dgm:cxn modelId="{890AD0D8-5BEE-4A51-9F5B-7B64CD51ED9E}" type="presParOf" srcId="{0F286CB5-F9AE-4300-8C03-6A284132E871}" destId="{00DD777F-A8CB-4866-8D79-C4EDE3708391}" srcOrd="1" destOrd="0" presId="urn:microsoft.com/office/officeart/2005/8/layout/orgChart1"/>
    <dgm:cxn modelId="{58E6918D-162C-4BBA-9759-5C5D7048A915}" type="presParOf" srcId="{00DD777F-A8CB-4866-8D79-C4EDE3708391}" destId="{CDA5FC90-6383-491A-AD7D-A58AFB7626EA}" srcOrd="0" destOrd="0" presId="urn:microsoft.com/office/officeart/2005/8/layout/orgChart1"/>
    <dgm:cxn modelId="{4E74A6D2-47E8-49C8-B40C-7804ABF16E7E}" type="presParOf" srcId="{00DD777F-A8CB-4866-8D79-C4EDE3708391}" destId="{03400334-AD55-456C-B627-C059E0F3412C}" srcOrd="1" destOrd="0" presId="urn:microsoft.com/office/officeart/2005/8/layout/orgChart1"/>
    <dgm:cxn modelId="{A7E0738B-DE62-40B7-AE27-D323888FF1EA}" type="presParOf" srcId="{03400334-AD55-456C-B627-C059E0F3412C}" destId="{947D4F7B-4CC5-4946-AA21-1B201270857A}" srcOrd="0" destOrd="0" presId="urn:microsoft.com/office/officeart/2005/8/layout/orgChart1"/>
    <dgm:cxn modelId="{D801789A-C913-4439-B1F0-64603112F423}" type="presParOf" srcId="{947D4F7B-4CC5-4946-AA21-1B201270857A}" destId="{4749D27F-10F1-4DB2-8B65-BC5D49FAA718}" srcOrd="0" destOrd="0" presId="urn:microsoft.com/office/officeart/2005/8/layout/orgChart1"/>
    <dgm:cxn modelId="{E32966F9-0B0A-45B9-8A01-28218A933C37}" type="presParOf" srcId="{947D4F7B-4CC5-4946-AA21-1B201270857A}" destId="{3DDFA80D-DAF7-41FE-B9F5-AAD0073BD1E7}" srcOrd="1" destOrd="0" presId="urn:microsoft.com/office/officeart/2005/8/layout/orgChart1"/>
    <dgm:cxn modelId="{3B9AC21D-2B0E-4305-A1C7-C3AC1672EE5F}" type="presParOf" srcId="{03400334-AD55-456C-B627-C059E0F3412C}" destId="{60308670-3C6D-4981-BFDD-1EC62D4C3C47}" srcOrd="1" destOrd="0" presId="urn:microsoft.com/office/officeart/2005/8/layout/orgChart1"/>
    <dgm:cxn modelId="{21A781C0-5FDB-4B12-A44D-42E192428753}" type="presParOf" srcId="{60308670-3C6D-4981-BFDD-1EC62D4C3C47}" destId="{256E3B55-1842-4473-8700-4B47D4603E73}" srcOrd="0" destOrd="0" presId="urn:microsoft.com/office/officeart/2005/8/layout/orgChart1"/>
    <dgm:cxn modelId="{2EAC32AF-87A9-472F-8260-956892FC11DC}" type="presParOf" srcId="{60308670-3C6D-4981-BFDD-1EC62D4C3C47}" destId="{C7217A69-E3D1-478F-9A7A-5261BCCEF316}" srcOrd="1" destOrd="0" presId="urn:microsoft.com/office/officeart/2005/8/layout/orgChart1"/>
    <dgm:cxn modelId="{2AE7B923-474E-4E5E-A1EB-82BB7D979294}" type="presParOf" srcId="{C7217A69-E3D1-478F-9A7A-5261BCCEF316}" destId="{EE87D0D4-2F97-4F60-B03F-712966A3A68F}" srcOrd="0" destOrd="0" presId="urn:microsoft.com/office/officeart/2005/8/layout/orgChart1"/>
    <dgm:cxn modelId="{DDA4D8F2-8873-441C-BD06-51D6B051DE55}" type="presParOf" srcId="{EE87D0D4-2F97-4F60-B03F-712966A3A68F}" destId="{9EE43282-8C1E-4555-BF36-A06A6DCCFC22}" srcOrd="0" destOrd="0" presId="urn:microsoft.com/office/officeart/2005/8/layout/orgChart1"/>
    <dgm:cxn modelId="{05A3B60D-86F5-479E-81CD-05A0CB9713D3}" type="presParOf" srcId="{EE87D0D4-2F97-4F60-B03F-712966A3A68F}" destId="{F7140219-86D2-4CE3-9357-683DAF066DF3}" srcOrd="1" destOrd="0" presId="urn:microsoft.com/office/officeart/2005/8/layout/orgChart1"/>
    <dgm:cxn modelId="{946F0379-3DE3-4BAA-9D69-D95B196E49CE}" type="presParOf" srcId="{C7217A69-E3D1-478F-9A7A-5261BCCEF316}" destId="{92028D6C-FD87-40CE-BFC7-B51500BC56C2}" srcOrd="1" destOrd="0" presId="urn:microsoft.com/office/officeart/2005/8/layout/orgChart1"/>
    <dgm:cxn modelId="{A4F57D1E-154C-411B-B1DE-52DA6942CB07}" type="presParOf" srcId="{C7217A69-E3D1-478F-9A7A-5261BCCEF316}" destId="{9275152E-99A8-4D64-A11C-2FD728D33C38}" srcOrd="2" destOrd="0" presId="urn:microsoft.com/office/officeart/2005/8/layout/orgChart1"/>
    <dgm:cxn modelId="{13E149FA-3289-4357-93D3-4F5F69D87D7F}" type="presParOf" srcId="{60308670-3C6D-4981-BFDD-1EC62D4C3C47}" destId="{7EBD3605-2829-4E38-9FF7-B03EC596177A}" srcOrd="2" destOrd="0" presId="urn:microsoft.com/office/officeart/2005/8/layout/orgChart1"/>
    <dgm:cxn modelId="{C4C7AD2E-F1CC-412D-8F42-F43438DA97A6}" type="presParOf" srcId="{60308670-3C6D-4981-BFDD-1EC62D4C3C47}" destId="{9C077A7F-9158-41A4-BDD1-8CFCE48BF851}" srcOrd="3" destOrd="0" presId="urn:microsoft.com/office/officeart/2005/8/layout/orgChart1"/>
    <dgm:cxn modelId="{9DC36EFE-DE46-4332-8D66-1CCA1C850899}" type="presParOf" srcId="{9C077A7F-9158-41A4-BDD1-8CFCE48BF851}" destId="{9C1DEB54-ED7E-4310-B2AD-65E4E44D2C68}" srcOrd="0" destOrd="0" presId="urn:microsoft.com/office/officeart/2005/8/layout/orgChart1"/>
    <dgm:cxn modelId="{6E6F3532-8895-4F98-977A-489B27FDBD29}" type="presParOf" srcId="{9C1DEB54-ED7E-4310-B2AD-65E4E44D2C68}" destId="{64D94131-40E8-4E45-B48C-2FEADD51AFF1}" srcOrd="0" destOrd="0" presId="urn:microsoft.com/office/officeart/2005/8/layout/orgChart1"/>
    <dgm:cxn modelId="{FA1C6AA1-B723-422E-9195-B28B2AA77C4C}" type="presParOf" srcId="{9C1DEB54-ED7E-4310-B2AD-65E4E44D2C68}" destId="{90A5DBAF-60D2-46FF-A2A9-C1ACD26B7848}" srcOrd="1" destOrd="0" presId="urn:microsoft.com/office/officeart/2005/8/layout/orgChart1"/>
    <dgm:cxn modelId="{968F068F-A2E3-4783-A59C-6883F2843EF9}" type="presParOf" srcId="{9C077A7F-9158-41A4-BDD1-8CFCE48BF851}" destId="{387CE6C6-FA57-4A8F-A845-8DF73DFB3956}" srcOrd="1" destOrd="0" presId="urn:microsoft.com/office/officeart/2005/8/layout/orgChart1"/>
    <dgm:cxn modelId="{3CE93975-C787-4C86-AC36-BD66A2D7298F}" type="presParOf" srcId="{9C077A7F-9158-41A4-BDD1-8CFCE48BF851}" destId="{A93476AF-E315-4DB9-ACA4-692719532F2E}" srcOrd="2" destOrd="0" presId="urn:microsoft.com/office/officeart/2005/8/layout/orgChart1"/>
    <dgm:cxn modelId="{FD9B1B05-E2B8-4325-BD8A-D1C6B3B4E0BC}" type="presParOf" srcId="{60308670-3C6D-4981-BFDD-1EC62D4C3C47}" destId="{829B11DC-60CF-4217-AD9D-035E32A72F23}" srcOrd="4" destOrd="0" presId="urn:microsoft.com/office/officeart/2005/8/layout/orgChart1"/>
    <dgm:cxn modelId="{AAF31018-20D9-42EB-A957-AECA0772D3FD}" type="presParOf" srcId="{60308670-3C6D-4981-BFDD-1EC62D4C3C47}" destId="{FC389ECA-144A-4F2E-A0C4-56322745E2A2}" srcOrd="5" destOrd="0" presId="urn:microsoft.com/office/officeart/2005/8/layout/orgChart1"/>
    <dgm:cxn modelId="{283056FB-9C04-45D2-A964-16EC45B1DB4F}" type="presParOf" srcId="{FC389ECA-144A-4F2E-A0C4-56322745E2A2}" destId="{2E8EF03F-9470-43E6-8A76-60EA44D78772}" srcOrd="0" destOrd="0" presId="urn:microsoft.com/office/officeart/2005/8/layout/orgChart1"/>
    <dgm:cxn modelId="{2C364ADE-F58B-452D-A887-8C37E9E4B579}" type="presParOf" srcId="{2E8EF03F-9470-43E6-8A76-60EA44D78772}" destId="{DF27C277-C8B6-4B6B-AE0F-43C1F7DF6D63}" srcOrd="0" destOrd="0" presId="urn:microsoft.com/office/officeart/2005/8/layout/orgChart1"/>
    <dgm:cxn modelId="{BE797B58-0211-4AED-8399-619FEE268B87}" type="presParOf" srcId="{2E8EF03F-9470-43E6-8A76-60EA44D78772}" destId="{EC469FFA-B9F3-4677-B90E-14F1D6C75F34}" srcOrd="1" destOrd="0" presId="urn:microsoft.com/office/officeart/2005/8/layout/orgChart1"/>
    <dgm:cxn modelId="{45712321-298C-4CC9-8092-46B9AB352C3E}" type="presParOf" srcId="{FC389ECA-144A-4F2E-A0C4-56322745E2A2}" destId="{FE785EDA-1129-4D51-B1A2-0018BC6DC859}" srcOrd="1" destOrd="0" presId="urn:microsoft.com/office/officeart/2005/8/layout/orgChart1"/>
    <dgm:cxn modelId="{CE3343AA-47E5-402F-A9AE-B8BB1C9E933F}" type="presParOf" srcId="{FC389ECA-144A-4F2E-A0C4-56322745E2A2}" destId="{6F981EE6-8BBF-4E60-A0D3-7F8797FF1513}" srcOrd="2" destOrd="0" presId="urn:microsoft.com/office/officeart/2005/8/layout/orgChart1"/>
    <dgm:cxn modelId="{A93D9983-DF2A-4DD3-A37F-035D152C269E}" type="presParOf" srcId="{03400334-AD55-456C-B627-C059E0F3412C}" destId="{EF216C34-6449-4D4B-8DD6-230B2B9C2672}" srcOrd="2" destOrd="0" presId="urn:microsoft.com/office/officeart/2005/8/layout/orgChart1"/>
    <dgm:cxn modelId="{3A5ABADE-D18B-4D6D-B7CE-A1F416D26C5A}" type="presParOf" srcId="{00DD777F-A8CB-4866-8D79-C4EDE3708391}" destId="{626F1152-81AF-4869-AE18-E21EA9687D22}" srcOrd="2" destOrd="0" presId="urn:microsoft.com/office/officeart/2005/8/layout/orgChart1"/>
    <dgm:cxn modelId="{6C7DBB44-0A21-4DC8-8921-A34AE5A03536}" type="presParOf" srcId="{00DD777F-A8CB-4866-8D79-C4EDE3708391}" destId="{0B2ACC8F-49F8-4A0F-BEC3-465027153D03}" srcOrd="3" destOrd="0" presId="urn:microsoft.com/office/officeart/2005/8/layout/orgChart1"/>
    <dgm:cxn modelId="{3F989EDA-718E-41D1-8F82-C5A84C2F70E8}" type="presParOf" srcId="{0B2ACC8F-49F8-4A0F-BEC3-465027153D03}" destId="{080DCF6A-C08C-49D1-A8BD-F8C60F133206}" srcOrd="0" destOrd="0" presId="urn:microsoft.com/office/officeart/2005/8/layout/orgChart1"/>
    <dgm:cxn modelId="{C2A55C91-8AC3-4D8A-84C5-ADD42C8AD80F}" type="presParOf" srcId="{080DCF6A-C08C-49D1-A8BD-F8C60F133206}" destId="{FF965A40-5E49-44D7-A1B8-903E4A9D4950}" srcOrd="0" destOrd="0" presId="urn:microsoft.com/office/officeart/2005/8/layout/orgChart1"/>
    <dgm:cxn modelId="{B57C4EA2-335F-4A34-BD79-E396713172B6}" type="presParOf" srcId="{080DCF6A-C08C-49D1-A8BD-F8C60F133206}" destId="{947A1E80-10EB-4A07-99CE-70E52FD8FDF9}" srcOrd="1" destOrd="0" presId="urn:microsoft.com/office/officeart/2005/8/layout/orgChart1"/>
    <dgm:cxn modelId="{A9B4D602-6AAD-49F8-9358-12AB36C82B38}" type="presParOf" srcId="{0B2ACC8F-49F8-4A0F-BEC3-465027153D03}" destId="{D1F40BF5-CA7B-4DC8-9C9C-6A0ECA787956}" srcOrd="1" destOrd="0" presId="urn:microsoft.com/office/officeart/2005/8/layout/orgChart1"/>
    <dgm:cxn modelId="{BCFC5A58-530C-431E-94D2-CD4827EFB141}" type="presParOf" srcId="{D1F40BF5-CA7B-4DC8-9C9C-6A0ECA787956}" destId="{6C5D2569-BABD-49F7-9C58-A63D8380F7AC}" srcOrd="0" destOrd="0" presId="urn:microsoft.com/office/officeart/2005/8/layout/orgChart1"/>
    <dgm:cxn modelId="{C3F12907-2430-4D80-BBAD-72446C77E4A7}" type="presParOf" srcId="{D1F40BF5-CA7B-4DC8-9C9C-6A0ECA787956}" destId="{28E0CBCC-E1DA-4244-B32C-2816DA9836D5}" srcOrd="1" destOrd="0" presId="urn:microsoft.com/office/officeart/2005/8/layout/orgChart1"/>
    <dgm:cxn modelId="{756736A9-A213-4D14-A798-B8DD5DF02168}" type="presParOf" srcId="{28E0CBCC-E1DA-4244-B32C-2816DA9836D5}" destId="{3988FA02-620B-4F1D-8B48-A20843287D7E}" srcOrd="0" destOrd="0" presId="urn:microsoft.com/office/officeart/2005/8/layout/orgChart1"/>
    <dgm:cxn modelId="{8A3B0415-4B0F-4B77-A189-805FEF82C7C9}" type="presParOf" srcId="{3988FA02-620B-4F1D-8B48-A20843287D7E}" destId="{BB2066FC-8F96-4F60-A938-53FAA47194CC}" srcOrd="0" destOrd="0" presId="urn:microsoft.com/office/officeart/2005/8/layout/orgChart1"/>
    <dgm:cxn modelId="{01B16FD8-B18D-45FD-9B08-2D9617FCD0B3}" type="presParOf" srcId="{3988FA02-620B-4F1D-8B48-A20843287D7E}" destId="{04EAD21D-86BC-474B-8453-EF8B48E7B8AB}" srcOrd="1" destOrd="0" presId="urn:microsoft.com/office/officeart/2005/8/layout/orgChart1"/>
    <dgm:cxn modelId="{2131E078-E40C-48CB-8865-3B541FE8A7D1}" type="presParOf" srcId="{28E0CBCC-E1DA-4244-B32C-2816DA9836D5}" destId="{3F456FAC-89ED-497B-A9F9-64C72A59DCA3}" srcOrd="1" destOrd="0" presId="urn:microsoft.com/office/officeart/2005/8/layout/orgChart1"/>
    <dgm:cxn modelId="{EC6471E5-14A5-4558-A4B3-E3F924FB2927}" type="presParOf" srcId="{28E0CBCC-E1DA-4244-B32C-2816DA9836D5}" destId="{9553AE84-6696-48F1-941D-90F717352DF8}" srcOrd="2" destOrd="0" presId="urn:microsoft.com/office/officeart/2005/8/layout/orgChart1"/>
    <dgm:cxn modelId="{365222A1-0B5E-45BF-B8F7-A45685DBD0A5}" type="presParOf" srcId="{D1F40BF5-CA7B-4DC8-9C9C-6A0ECA787956}" destId="{765988DA-C259-4212-A282-F33DB0FFC908}" srcOrd="2" destOrd="0" presId="urn:microsoft.com/office/officeart/2005/8/layout/orgChart1"/>
    <dgm:cxn modelId="{D5E0F8C0-7F5A-49A5-AF63-7B6A1B8AF749}" type="presParOf" srcId="{D1F40BF5-CA7B-4DC8-9C9C-6A0ECA787956}" destId="{0721D091-7557-42A0-A403-271B0E246888}" srcOrd="3" destOrd="0" presId="urn:microsoft.com/office/officeart/2005/8/layout/orgChart1"/>
    <dgm:cxn modelId="{76EDE946-C398-4750-B280-C9846929D1B9}" type="presParOf" srcId="{0721D091-7557-42A0-A403-271B0E246888}" destId="{DE7850D8-47E7-4FB8-A54D-6492B5CE49AD}" srcOrd="0" destOrd="0" presId="urn:microsoft.com/office/officeart/2005/8/layout/orgChart1"/>
    <dgm:cxn modelId="{16EBB74B-B563-4695-B896-30E1728AFDB1}" type="presParOf" srcId="{DE7850D8-47E7-4FB8-A54D-6492B5CE49AD}" destId="{43353456-B86E-40D3-850A-2C7CEB503837}" srcOrd="0" destOrd="0" presId="urn:microsoft.com/office/officeart/2005/8/layout/orgChart1"/>
    <dgm:cxn modelId="{BEE0789F-D652-4267-B9A9-A3E631EE4DAE}" type="presParOf" srcId="{DE7850D8-47E7-4FB8-A54D-6492B5CE49AD}" destId="{E1973206-B4EF-4578-A494-AD1545FFB533}" srcOrd="1" destOrd="0" presId="urn:microsoft.com/office/officeart/2005/8/layout/orgChart1"/>
    <dgm:cxn modelId="{4D2AA203-CB5E-42CC-A478-B8A14BD903E1}" type="presParOf" srcId="{0721D091-7557-42A0-A403-271B0E246888}" destId="{F928F5CB-AA14-41E3-B195-303E4E887BB5}" srcOrd="1" destOrd="0" presId="urn:microsoft.com/office/officeart/2005/8/layout/orgChart1"/>
    <dgm:cxn modelId="{C8C8357A-E8B3-4D71-8B6F-984F9F92E248}" type="presParOf" srcId="{0721D091-7557-42A0-A403-271B0E246888}" destId="{95FD7B44-9BCC-4E04-A626-27B5337BD64E}" srcOrd="2" destOrd="0" presId="urn:microsoft.com/office/officeart/2005/8/layout/orgChart1"/>
    <dgm:cxn modelId="{60E7CE8E-41E6-4909-BEF1-FC045967461D}" type="presParOf" srcId="{D1F40BF5-CA7B-4DC8-9C9C-6A0ECA787956}" destId="{EFC97FC8-3164-48BF-A7E7-FA1DDAE1556B}" srcOrd="4" destOrd="0" presId="urn:microsoft.com/office/officeart/2005/8/layout/orgChart1"/>
    <dgm:cxn modelId="{3B40C8E8-A23A-4BC7-B13A-4F7B5B910A47}" type="presParOf" srcId="{D1F40BF5-CA7B-4DC8-9C9C-6A0ECA787956}" destId="{D9B9C70D-09E5-4457-8725-C89F1CB421B5}" srcOrd="5" destOrd="0" presId="urn:microsoft.com/office/officeart/2005/8/layout/orgChart1"/>
    <dgm:cxn modelId="{CBE14ADD-6678-45D8-A937-AC365B98C339}" type="presParOf" srcId="{D9B9C70D-09E5-4457-8725-C89F1CB421B5}" destId="{9ED80F62-4239-48D4-8F35-336EFC447402}" srcOrd="0" destOrd="0" presId="urn:microsoft.com/office/officeart/2005/8/layout/orgChart1"/>
    <dgm:cxn modelId="{EAF3076A-9B86-4A9D-83B1-D353D7360E56}" type="presParOf" srcId="{9ED80F62-4239-48D4-8F35-336EFC447402}" destId="{8AFA584A-1014-4932-B991-FC4B7B42305A}" srcOrd="0" destOrd="0" presId="urn:microsoft.com/office/officeart/2005/8/layout/orgChart1"/>
    <dgm:cxn modelId="{3C13046C-E9FE-4E6F-B586-679E4B00D196}" type="presParOf" srcId="{9ED80F62-4239-48D4-8F35-336EFC447402}" destId="{4F9DBD73-46AE-4E0F-8667-20C8BE091CB0}" srcOrd="1" destOrd="0" presId="urn:microsoft.com/office/officeart/2005/8/layout/orgChart1"/>
    <dgm:cxn modelId="{2153167C-E828-4079-9EFF-F844F4620FD4}" type="presParOf" srcId="{D9B9C70D-09E5-4457-8725-C89F1CB421B5}" destId="{B6BC11BD-98FF-4A89-804E-F84F77BFA917}" srcOrd="1" destOrd="0" presId="urn:microsoft.com/office/officeart/2005/8/layout/orgChart1"/>
    <dgm:cxn modelId="{232FFB53-4B7F-4337-8452-D09AD8C0E5E5}" type="presParOf" srcId="{D9B9C70D-09E5-4457-8725-C89F1CB421B5}" destId="{D19704F6-CA9C-4A59-85BE-699BB6E80FAA}" srcOrd="2" destOrd="0" presId="urn:microsoft.com/office/officeart/2005/8/layout/orgChart1"/>
    <dgm:cxn modelId="{08E5CC8C-C5B8-43BD-BEBC-2F970306783F}" type="presParOf" srcId="{0B2ACC8F-49F8-4A0F-BEC3-465027153D03}" destId="{40607316-FC66-4A7C-9040-42C305BB929F}" srcOrd="2" destOrd="0" presId="urn:microsoft.com/office/officeart/2005/8/layout/orgChart1"/>
    <dgm:cxn modelId="{E0B49ED0-DEEE-4F6A-AA05-10B2565734E8}" type="presParOf" srcId="{00DD777F-A8CB-4866-8D79-C4EDE3708391}" destId="{39FAA5A2-2719-407C-8B2E-62B66AE84CA6}" srcOrd="4" destOrd="0" presId="urn:microsoft.com/office/officeart/2005/8/layout/orgChart1"/>
    <dgm:cxn modelId="{2E7A0F21-24A1-4637-A748-187E45CE73BC}" type="presParOf" srcId="{00DD777F-A8CB-4866-8D79-C4EDE3708391}" destId="{13F3754B-2338-4BBB-96A8-27A08FD4E770}" srcOrd="5" destOrd="0" presId="urn:microsoft.com/office/officeart/2005/8/layout/orgChart1"/>
    <dgm:cxn modelId="{71A22EE2-1DDC-48D8-BC07-7112EF1EC2D3}" type="presParOf" srcId="{13F3754B-2338-4BBB-96A8-27A08FD4E770}" destId="{25FD925D-1809-4EA4-BEB1-EEDDB3EE096D}" srcOrd="0" destOrd="0" presId="urn:microsoft.com/office/officeart/2005/8/layout/orgChart1"/>
    <dgm:cxn modelId="{896E6DCF-5A0C-41AC-A719-1F353DF82AA3}" type="presParOf" srcId="{25FD925D-1809-4EA4-BEB1-EEDDB3EE096D}" destId="{5FD77990-6839-4E1C-B4F5-5A235A409404}" srcOrd="0" destOrd="0" presId="urn:microsoft.com/office/officeart/2005/8/layout/orgChart1"/>
    <dgm:cxn modelId="{4E64AF9E-6B23-48AF-A66B-1A07BF22BCD1}" type="presParOf" srcId="{25FD925D-1809-4EA4-BEB1-EEDDB3EE096D}" destId="{E83B9F8C-2B7F-4FE2-A545-E4FB19CC9FB0}" srcOrd="1" destOrd="0" presId="urn:microsoft.com/office/officeart/2005/8/layout/orgChart1"/>
    <dgm:cxn modelId="{8F29ABA0-17FC-4D01-8B81-FCC9DA52BE7C}" type="presParOf" srcId="{13F3754B-2338-4BBB-96A8-27A08FD4E770}" destId="{C75DA570-0150-4338-8D5E-8052FE7253C5}" srcOrd="1" destOrd="0" presId="urn:microsoft.com/office/officeart/2005/8/layout/orgChart1"/>
    <dgm:cxn modelId="{D2DDEEE7-99D5-4DE7-943A-865BC7C9C06D}" type="presParOf" srcId="{C75DA570-0150-4338-8D5E-8052FE7253C5}" destId="{E7AF0715-3B56-4F00-AA88-380367BCADC6}" srcOrd="0" destOrd="0" presId="urn:microsoft.com/office/officeart/2005/8/layout/orgChart1"/>
    <dgm:cxn modelId="{3B8274F4-E0C6-4C42-A33F-76D23350137E}" type="presParOf" srcId="{C75DA570-0150-4338-8D5E-8052FE7253C5}" destId="{BCAF271B-EC25-4A6B-B537-92C6AE0E8FB1}" srcOrd="1" destOrd="0" presId="urn:microsoft.com/office/officeart/2005/8/layout/orgChart1"/>
    <dgm:cxn modelId="{62BEEC3C-0ADE-4A8B-9759-ED5EBA2ED75A}" type="presParOf" srcId="{BCAF271B-EC25-4A6B-B537-92C6AE0E8FB1}" destId="{5AB510D3-98CC-49C4-B04B-E71A8F0B0F82}" srcOrd="0" destOrd="0" presId="urn:microsoft.com/office/officeart/2005/8/layout/orgChart1"/>
    <dgm:cxn modelId="{48825E7F-B706-4465-9D64-13F61FE6A899}" type="presParOf" srcId="{5AB510D3-98CC-49C4-B04B-E71A8F0B0F82}" destId="{20B26469-A90A-4C9E-ADB3-0FC72F27AE39}" srcOrd="0" destOrd="0" presId="urn:microsoft.com/office/officeart/2005/8/layout/orgChart1"/>
    <dgm:cxn modelId="{70E27956-58E6-4704-8B38-9590F6C66CC2}" type="presParOf" srcId="{5AB510D3-98CC-49C4-B04B-E71A8F0B0F82}" destId="{52571ED0-BA7D-4EAC-8E47-505D5D0B402A}" srcOrd="1" destOrd="0" presId="urn:microsoft.com/office/officeart/2005/8/layout/orgChart1"/>
    <dgm:cxn modelId="{A15C1A99-E51F-4BBF-B6CE-E1855F259070}" type="presParOf" srcId="{BCAF271B-EC25-4A6B-B537-92C6AE0E8FB1}" destId="{9697FB30-5679-4B88-B019-008BD14A66F5}" srcOrd="1" destOrd="0" presId="urn:microsoft.com/office/officeart/2005/8/layout/orgChart1"/>
    <dgm:cxn modelId="{E62F8618-055A-4680-BF77-9DE9FAA8DCB8}" type="presParOf" srcId="{BCAF271B-EC25-4A6B-B537-92C6AE0E8FB1}" destId="{8A070257-68B6-496B-BAAF-A1347A3DEF6C}" srcOrd="2" destOrd="0" presId="urn:microsoft.com/office/officeart/2005/8/layout/orgChart1"/>
    <dgm:cxn modelId="{5036A472-F5EC-435D-A6E9-9358A49142E8}" type="presParOf" srcId="{C75DA570-0150-4338-8D5E-8052FE7253C5}" destId="{3127AA58-40AE-46D2-A084-FB90DD9B7A19}" srcOrd="2" destOrd="0" presId="urn:microsoft.com/office/officeart/2005/8/layout/orgChart1"/>
    <dgm:cxn modelId="{189D7E6E-D62F-4CD2-9124-0AF00B424403}" type="presParOf" srcId="{C75DA570-0150-4338-8D5E-8052FE7253C5}" destId="{37E9F45B-9C8F-4D06-AF82-880F39A43832}" srcOrd="3" destOrd="0" presId="urn:microsoft.com/office/officeart/2005/8/layout/orgChart1"/>
    <dgm:cxn modelId="{55888341-1BA4-47C4-A774-71C6D5961C7B}" type="presParOf" srcId="{37E9F45B-9C8F-4D06-AF82-880F39A43832}" destId="{0DEFACA1-5B07-42CD-A21A-8BBF68C179A2}" srcOrd="0" destOrd="0" presId="urn:microsoft.com/office/officeart/2005/8/layout/orgChart1"/>
    <dgm:cxn modelId="{FD07C0F6-E932-4CE8-98EF-83A5B6531B1C}" type="presParOf" srcId="{0DEFACA1-5B07-42CD-A21A-8BBF68C179A2}" destId="{DD45ED6D-A32D-43AD-812F-42227AD44724}" srcOrd="0" destOrd="0" presId="urn:microsoft.com/office/officeart/2005/8/layout/orgChart1"/>
    <dgm:cxn modelId="{6CE7685C-ACE7-4208-8704-9A323D6D6720}" type="presParOf" srcId="{0DEFACA1-5B07-42CD-A21A-8BBF68C179A2}" destId="{DD63FE4C-3D58-4C97-9ABC-0B5CA6CF2307}" srcOrd="1" destOrd="0" presId="urn:microsoft.com/office/officeart/2005/8/layout/orgChart1"/>
    <dgm:cxn modelId="{67385F82-8414-45C9-85B6-5C1D7341B89E}" type="presParOf" srcId="{37E9F45B-9C8F-4D06-AF82-880F39A43832}" destId="{D04EE87D-5B29-4BEE-AF71-8838EBA15CAC}" srcOrd="1" destOrd="0" presId="urn:microsoft.com/office/officeart/2005/8/layout/orgChart1"/>
    <dgm:cxn modelId="{23FF0A67-8FB9-46E1-A541-876EC7B70C5C}" type="presParOf" srcId="{37E9F45B-9C8F-4D06-AF82-880F39A43832}" destId="{3EB9BA34-C647-4321-B1BD-1B0F9A2F56B8}" srcOrd="2" destOrd="0" presId="urn:microsoft.com/office/officeart/2005/8/layout/orgChart1"/>
    <dgm:cxn modelId="{67B542F6-347A-441D-9AF2-5B0DF9B967FA}" type="presParOf" srcId="{C75DA570-0150-4338-8D5E-8052FE7253C5}" destId="{A9965E91-43B9-4D8B-A590-5D8972899A73}" srcOrd="4" destOrd="0" presId="urn:microsoft.com/office/officeart/2005/8/layout/orgChart1"/>
    <dgm:cxn modelId="{F7A9828F-477B-45F3-B65B-9B68AFDA6732}" type="presParOf" srcId="{C75DA570-0150-4338-8D5E-8052FE7253C5}" destId="{9BE5CFCF-0923-497B-BC9B-E696C7051B72}" srcOrd="5" destOrd="0" presId="urn:microsoft.com/office/officeart/2005/8/layout/orgChart1"/>
    <dgm:cxn modelId="{D6DEAD56-883B-4F66-A6BB-B43E98238EAC}" type="presParOf" srcId="{9BE5CFCF-0923-497B-BC9B-E696C7051B72}" destId="{ACC572E8-B51E-4BAB-9D6F-69E3DEEB75C5}" srcOrd="0" destOrd="0" presId="urn:microsoft.com/office/officeart/2005/8/layout/orgChart1"/>
    <dgm:cxn modelId="{4FFD85E8-CA5D-4A5E-B99C-AB81F006CA3F}" type="presParOf" srcId="{ACC572E8-B51E-4BAB-9D6F-69E3DEEB75C5}" destId="{82711E48-5A7D-48F3-861D-996991984A3F}" srcOrd="0" destOrd="0" presId="urn:microsoft.com/office/officeart/2005/8/layout/orgChart1"/>
    <dgm:cxn modelId="{A9837247-4FF4-4A13-8D2C-AD8943166C1D}" type="presParOf" srcId="{ACC572E8-B51E-4BAB-9D6F-69E3DEEB75C5}" destId="{B087BADC-4F85-4A77-9464-B019196D537F}" srcOrd="1" destOrd="0" presId="urn:microsoft.com/office/officeart/2005/8/layout/orgChart1"/>
    <dgm:cxn modelId="{864CE117-8122-4260-B316-17BA2D110F1D}" type="presParOf" srcId="{9BE5CFCF-0923-497B-BC9B-E696C7051B72}" destId="{80C0A20B-326D-4AF7-9AEE-666E6361748E}" srcOrd="1" destOrd="0" presId="urn:microsoft.com/office/officeart/2005/8/layout/orgChart1"/>
    <dgm:cxn modelId="{8A93235D-2BEC-4DFC-AD54-320F3E96CEEF}" type="presParOf" srcId="{9BE5CFCF-0923-497B-BC9B-E696C7051B72}" destId="{6C7A57C4-73E4-482D-9638-23E23CC5FDCC}" srcOrd="2" destOrd="0" presId="urn:microsoft.com/office/officeart/2005/8/layout/orgChart1"/>
    <dgm:cxn modelId="{A66561D4-5FEC-42E8-805E-16F038D28E55}" type="presParOf" srcId="{13F3754B-2338-4BBB-96A8-27A08FD4E770}" destId="{DDFCC7A0-5C11-45F3-97DB-9ECE7332C047}" srcOrd="2" destOrd="0" presId="urn:microsoft.com/office/officeart/2005/8/layout/orgChart1"/>
    <dgm:cxn modelId="{9E7025BB-DD81-4094-86E7-98EF19A9C60A}" type="presParOf" srcId="{0F286CB5-F9AE-4300-8C03-6A284132E871}" destId="{8B485C0E-C643-47D8-8374-CBE43005208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965E91-43B9-4D8B-A590-5D8972899A73}">
      <dsp:nvSpPr>
        <dsp:cNvPr id="0" name=""/>
        <dsp:cNvSpPr/>
      </dsp:nvSpPr>
      <dsp:spPr>
        <a:xfrm>
          <a:off x="5144235" y="1962866"/>
          <a:ext cx="243326" cy="3049693"/>
        </a:xfrm>
        <a:custGeom>
          <a:avLst/>
          <a:gdLst/>
          <a:ahLst/>
          <a:cxnLst/>
          <a:rect l="0" t="0" r="0" b="0"/>
          <a:pathLst>
            <a:path>
              <a:moveTo>
                <a:pt x="0" y="0"/>
              </a:moveTo>
              <a:lnTo>
                <a:pt x="0" y="3049693"/>
              </a:lnTo>
              <a:lnTo>
                <a:pt x="243326" y="3049693"/>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127AA58-40AE-46D2-A084-FB90DD9B7A19}">
      <dsp:nvSpPr>
        <dsp:cNvPr id="0" name=""/>
        <dsp:cNvSpPr/>
      </dsp:nvSpPr>
      <dsp:spPr>
        <a:xfrm>
          <a:off x="5144235" y="1962866"/>
          <a:ext cx="243326" cy="1897947"/>
        </a:xfrm>
        <a:custGeom>
          <a:avLst/>
          <a:gdLst/>
          <a:ahLst/>
          <a:cxnLst/>
          <a:rect l="0" t="0" r="0" b="0"/>
          <a:pathLst>
            <a:path>
              <a:moveTo>
                <a:pt x="0" y="0"/>
              </a:moveTo>
              <a:lnTo>
                <a:pt x="0" y="1897947"/>
              </a:lnTo>
              <a:lnTo>
                <a:pt x="243326" y="1897947"/>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7AF0715-3B56-4F00-AA88-380367BCADC6}">
      <dsp:nvSpPr>
        <dsp:cNvPr id="0" name=""/>
        <dsp:cNvSpPr/>
      </dsp:nvSpPr>
      <dsp:spPr>
        <a:xfrm>
          <a:off x="5144235" y="1962866"/>
          <a:ext cx="243326" cy="746201"/>
        </a:xfrm>
        <a:custGeom>
          <a:avLst/>
          <a:gdLst/>
          <a:ahLst/>
          <a:cxnLst/>
          <a:rect l="0" t="0" r="0" b="0"/>
          <a:pathLst>
            <a:path>
              <a:moveTo>
                <a:pt x="0" y="0"/>
              </a:moveTo>
              <a:lnTo>
                <a:pt x="0" y="746201"/>
              </a:lnTo>
              <a:lnTo>
                <a:pt x="243326" y="746201"/>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FAA5A2-2719-407C-8B2E-62B66AE84CA6}">
      <dsp:nvSpPr>
        <dsp:cNvPr id="0" name=""/>
        <dsp:cNvSpPr/>
      </dsp:nvSpPr>
      <dsp:spPr>
        <a:xfrm>
          <a:off x="3830271" y="811120"/>
          <a:ext cx="1962834" cy="340657"/>
        </a:xfrm>
        <a:custGeom>
          <a:avLst/>
          <a:gdLst/>
          <a:ahLst/>
          <a:cxnLst/>
          <a:rect l="0" t="0" r="0" b="0"/>
          <a:pathLst>
            <a:path>
              <a:moveTo>
                <a:pt x="0" y="0"/>
              </a:moveTo>
              <a:lnTo>
                <a:pt x="0" y="170328"/>
              </a:lnTo>
              <a:lnTo>
                <a:pt x="1962834" y="170328"/>
              </a:lnTo>
              <a:lnTo>
                <a:pt x="1962834" y="340657"/>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FC97FC8-3164-48BF-A7E7-FA1DDAE1556B}">
      <dsp:nvSpPr>
        <dsp:cNvPr id="0" name=""/>
        <dsp:cNvSpPr/>
      </dsp:nvSpPr>
      <dsp:spPr>
        <a:xfrm>
          <a:off x="3181400" y="1962866"/>
          <a:ext cx="243326" cy="3049693"/>
        </a:xfrm>
        <a:custGeom>
          <a:avLst/>
          <a:gdLst/>
          <a:ahLst/>
          <a:cxnLst/>
          <a:rect l="0" t="0" r="0" b="0"/>
          <a:pathLst>
            <a:path>
              <a:moveTo>
                <a:pt x="0" y="0"/>
              </a:moveTo>
              <a:lnTo>
                <a:pt x="0" y="3049693"/>
              </a:lnTo>
              <a:lnTo>
                <a:pt x="243326" y="3049693"/>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65988DA-C259-4212-A282-F33DB0FFC908}">
      <dsp:nvSpPr>
        <dsp:cNvPr id="0" name=""/>
        <dsp:cNvSpPr/>
      </dsp:nvSpPr>
      <dsp:spPr>
        <a:xfrm>
          <a:off x="3181400" y="1962866"/>
          <a:ext cx="243326" cy="1897947"/>
        </a:xfrm>
        <a:custGeom>
          <a:avLst/>
          <a:gdLst/>
          <a:ahLst/>
          <a:cxnLst/>
          <a:rect l="0" t="0" r="0" b="0"/>
          <a:pathLst>
            <a:path>
              <a:moveTo>
                <a:pt x="0" y="0"/>
              </a:moveTo>
              <a:lnTo>
                <a:pt x="0" y="1897947"/>
              </a:lnTo>
              <a:lnTo>
                <a:pt x="243326" y="1897947"/>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5D2569-BABD-49F7-9C58-A63D8380F7AC}">
      <dsp:nvSpPr>
        <dsp:cNvPr id="0" name=""/>
        <dsp:cNvSpPr/>
      </dsp:nvSpPr>
      <dsp:spPr>
        <a:xfrm>
          <a:off x="3181400" y="1962866"/>
          <a:ext cx="243326" cy="746201"/>
        </a:xfrm>
        <a:custGeom>
          <a:avLst/>
          <a:gdLst/>
          <a:ahLst/>
          <a:cxnLst/>
          <a:rect l="0" t="0" r="0" b="0"/>
          <a:pathLst>
            <a:path>
              <a:moveTo>
                <a:pt x="0" y="0"/>
              </a:moveTo>
              <a:lnTo>
                <a:pt x="0" y="746201"/>
              </a:lnTo>
              <a:lnTo>
                <a:pt x="243326" y="746201"/>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26F1152-81AF-4869-AE18-E21EA9687D22}">
      <dsp:nvSpPr>
        <dsp:cNvPr id="0" name=""/>
        <dsp:cNvSpPr/>
      </dsp:nvSpPr>
      <dsp:spPr>
        <a:xfrm>
          <a:off x="3784551" y="811120"/>
          <a:ext cx="91440" cy="340657"/>
        </a:xfrm>
        <a:custGeom>
          <a:avLst/>
          <a:gdLst/>
          <a:ahLst/>
          <a:cxnLst/>
          <a:rect l="0" t="0" r="0" b="0"/>
          <a:pathLst>
            <a:path>
              <a:moveTo>
                <a:pt x="45720" y="0"/>
              </a:moveTo>
              <a:lnTo>
                <a:pt x="45720" y="340657"/>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29B11DC-60CF-4217-AD9D-035E32A72F23}">
      <dsp:nvSpPr>
        <dsp:cNvPr id="0" name=""/>
        <dsp:cNvSpPr/>
      </dsp:nvSpPr>
      <dsp:spPr>
        <a:xfrm>
          <a:off x="1218565" y="1962866"/>
          <a:ext cx="243326" cy="3049693"/>
        </a:xfrm>
        <a:custGeom>
          <a:avLst/>
          <a:gdLst/>
          <a:ahLst/>
          <a:cxnLst/>
          <a:rect l="0" t="0" r="0" b="0"/>
          <a:pathLst>
            <a:path>
              <a:moveTo>
                <a:pt x="0" y="0"/>
              </a:moveTo>
              <a:lnTo>
                <a:pt x="0" y="3049693"/>
              </a:lnTo>
              <a:lnTo>
                <a:pt x="243326" y="3049693"/>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BD3605-2829-4E38-9FF7-B03EC596177A}">
      <dsp:nvSpPr>
        <dsp:cNvPr id="0" name=""/>
        <dsp:cNvSpPr/>
      </dsp:nvSpPr>
      <dsp:spPr>
        <a:xfrm>
          <a:off x="1218565" y="1962866"/>
          <a:ext cx="243326" cy="1897947"/>
        </a:xfrm>
        <a:custGeom>
          <a:avLst/>
          <a:gdLst/>
          <a:ahLst/>
          <a:cxnLst/>
          <a:rect l="0" t="0" r="0" b="0"/>
          <a:pathLst>
            <a:path>
              <a:moveTo>
                <a:pt x="0" y="0"/>
              </a:moveTo>
              <a:lnTo>
                <a:pt x="0" y="1897947"/>
              </a:lnTo>
              <a:lnTo>
                <a:pt x="243326" y="1897947"/>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6E3B55-1842-4473-8700-4B47D4603E73}">
      <dsp:nvSpPr>
        <dsp:cNvPr id="0" name=""/>
        <dsp:cNvSpPr/>
      </dsp:nvSpPr>
      <dsp:spPr>
        <a:xfrm>
          <a:off x="1218565" y="1962866"/>
          <a:ext cx="243326" cy="746201"/>
        </a:xfrm>
        <a:custGeom>
          <a:avLst/>
          <a:gdLst/>
          <a:ahLst/>
          <a:cxnLst/>
          <a:rect l="0" t="0" r="0" b="0"/>
          <a:pathLst>
            <a:path>
              <a:moveTo>
                <a:pt x="0" y="0"/>
              </a:moveTo>
              <a:lnTo>
                <a:pt x="0" y="746201"/>
              </a:lnTo>
              <a:lnTo>
                <a:pt x="243326" y="746201"/>
              </a:lnTo>
            </a:path>
          </a:pathLst>
        </a:cu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A5FC90-6383-491A-AD7D-A58AFB7626EA}">
      <dsp:nvSpPr>
        <dsp:cNvPr id="0" name=""/>
        <dsp:cNvSpPr/>
      </dsp:nvSpPr>
      <dsp:spPr>
        <a:xfrm>
          <a:off x="1867436" y="811120"/>
          <a:ext cx="1962834" cy="340657"/>
        </a:xfrm>
        <a:custGeom>
          <a:avLst/>
          <a:gdLst/>
          <a:ahLst/>
          <a:cxnLst/>
          <a:rect l="0" t="0" r="0" b="0"/>
          <a:pathLst>
            <a:path>
              <a:moveTo>
                <a:pt x="1962834" y="0"/>
              </a:moveTo>
              <a:lnTo>
                <a:pt x="1962834" y="170328"/>
              </a:lnTo>
              <a:lnTo>
                <a:pt x="0" y="170328"/>
              </a:lnTo>
              <a:lnTo>
                <a:pt x="0" y="340657"/>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B47384-E060-45AE-A3AA-FB272C29F361}">
      <dsp:nvSpPr>
        <dsp:cNvPr id="0" name=""/>
        <dsp:cNvSpPr/>
      </dsp:nvSpPr>
      <dsp:spPr>
        <a:xfrm>
          <a:off x="1825973" y="32"/>
          <a:ext cx="4008595" cy="81108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cs-CZ" sz="2800" kern="1200" dirty="0" smtClean="0"/>
            <a:t>Kvalitativní rozhovory</a:t>
          </a:r>
          <a:endParaRPr lang="cs-CZ" sz="2800" kern="1200" dirty="0"/>
        </a:p>
      </dsp:txBody>
      <dsp:txXfrm>
        <a:off x="1825973" y="32"/>
        <a:ext cx="4008595" cy="811088"/>
      </dsp:txXfrm>
    </dsp:sp>
    <dsp:sp modelId="{4749D27F-10F1-4DB2-8B65-BC5D49FAA718}">
      <dsp:nvSpPr>
        <dsp:cNvPr id="0" name=""/>
        <dsp:cNvSpPr/>
      </dsp:nvSpPr>
      <dsp:spPr>
        <a:xfrm>
          <a:off x="1056347" y="1151778"/>
          <a:ext cx="1622177" cy="811088"/>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kern="1200" dirty="0" smtClean="0"/>
            <a:t>Podle míry formalizace</a:t>
          </a:r>
          <a:endParaRPr lang="cs-CZ" sz="1700" kern="1200" dirty="0"/>
        </a:p>
      </dsp:txBody>
      <dsp:txXfrm>
        <a:off x="1056347" y="1151778"/>
        <a:ext cx="1622177" cy="811088"/>
      </dsp:txXfrm>
    </dsp:sp>
    <dsp:sp modelId="{9EE43282-8C1E-4555-BF36-A06A6DCCFC22}">
      <dsp:nvSpPr>
        <dsp:cNvPr id="0" name=""/>
        <dsp:cNvSpPr/>
      </dsp:nvSpPr>
      <dsp:spPr>
        <a:xfrm>
          <a:off x="1461892" y="2303524"/>
          <a:ext cx="1622177" cy="81108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kern="1200" dirty="0" smtClean="0"/>
            <a:t>Strukturované</a:t>
          </a:r>
          <a:endParaRPr lang="cs-CZ" sz="1700" kern="1200" dirty="0"/>
        </a:p>
      </dsp:txBody>
      <dsp:txXfrm>
        <a:off x="1461892" y="2303524"/>
        <a:ext cx="1622177" cy="811088"/>
      </dsp:txXfrm>
    </dsp:sp>
    <dsp:sp modelId="{64D94131-40E8-4E45-B48C-2FEADD51AFF1}">
      <dsp:nvSpPr>
        <dsp:cNvPr id="0" name=""/>
        <dsp:cNvSpPr/>
      </dsp:nvSpPr>
      <dsp:spPr>
        <a:xfrm>
          <a:off x="1461892" y="3455270"/>
          <a:ext cx="1622177" cy="81108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kern="1200" dirty="0" err="1" smtClean="0"/>
            <a:t>Polostrukturované</a:t>
          </a:r>
          <a:r>
            <a:rPr lang="cs-CZ" sz="1700" kern="1200" dirty="0" smtClean="0"/>
            <a:t> </a:t>
          </a:r>
          <a:endParaRPr lang="cs-CZ" sz="1700" kern="1200" dirty="0"/>
        </a:p>
      </dsp:txBody>
      <dsp:txXfrm>
        <a:off x="1461892" y="3455270"/>
        <a:ext cx="1622177" cy="811088"/>
      </dsp:txXfrm>
    </dsp:sp>
    <dsp:sp modelId="{DF27C277-C8B6-4B6B-AE0F-43C1F7DF6D63}">
      <dsp:nvSpPr>
        <dsp:cNvPr id="0" name=""/>
        <dsp:cNvSpPr/>
      </dsp:nvSpPr>
      <dsp:spPr>
        <a:xfrm>
          <a:off x="1461892" y="4607016"/>
          <a:ext cx="1622177" cy="81108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kern="1200" dirty="0" smtClean="0"/>
            <a:t>Nestrukturované </a:t>
          </a:r>
          <a:endParaRPr lang="cs-CZ" sz="1700" kern="1200" dirty="0"/>
        </a:p>
      </dsp:txBody>
      <dsp:txXfrm>
        <a:off x="1461892" y="4607016"/>
        <a:ext cx="1622177" cy="811088"/>
      </dsp:txXfrm>
    </dsp:sp>
    <dsp:sp modelId="{FF965A40-5E49-44D7-A1B8-903E4A9D4950}">
      <dsp:nvSpPr>
        <dsp:cNvPr id="0" name=""/>
        <dsp:cNvSpPr/>
      </dsp:nvSpPr>
      <dsp:spPr>
        <a:xfrm>
          <a:off x="3019182" y="1151778"/>
          <a:ext cx="1622177" cy="811088"/>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kern="1200" dirty="0" smtClean="0"/>
            <a:t>Podle typu výzkumu</a:t>
          </a:r>
          <a:endParaRPr lang="cs-CZ" sz="1700" kern="1200" dirty="0"/>
        </a:p>
      </dsp:txBody>
      <dsp:txXfrm>
        <a:off x="3019182" y="1151778"/>
        <a:ext cx="1622177" cy="811088"/>
      </dsp:txXfrm>
    </dsp:sp>
    <dsp:sp modelId="{BB2066FC-8F96-4F60-A938-53FAA47194CC}">
      <dsp:nvSpPr>
        <dsp:cNvPr id="0" name=""/>
        <dsp:cNvSpPr/>
      </dsp:nvSpPr>
      <dsp:spPr>
        <a:xfrm>
          <a:off x="3424726" y="2303524"/>
          <a:ext cx="1622177" cy="81108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kern="1200" dirty="0" smtClean="0"/>
            <a:t>Narativní</a:t>
          </a:r>
          <a:endParaRPr lang="cs-CZ" sz="1700" kern="1200" dirty="0"/>
        </a:p>
      </dsp:txBody>
      <dsp:txXfrm>
        <a:off x="3424726" y="2303524"/>
        <a:ext cx="1622177" cy="811088"/>
      </dsp:txXfrm>
    </dsp:sp>
    <dsp:sp modelId="{43353456-B86E-40D3-850A-2C7CEB503837}">
      <dsp:nvSpPr>
        <dsp:cNvPr id="0" name=""/>
        <dsp:cNvSpPr/>
      </dsp:nvSpPr>
      <dsp:spPr>
        <a:xfrm>
          <a:off x="3424726" y="3455270"/>
          <a:ext cx="1622177" cy="81108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kern="1200" dirty="0" err="1" smtClean="0"/>
            <a:t>Time</a:t>
          </a:r>
          <a:r>
            <a:rPr lang="cs-CZ" sz="1700" kern="1200" dirty="0" smtClean="0"/>
            <a:t>-line interview</a:t>
          </a:r>
        </a:p>
      </dsp:txBody>
      <dsp:txXfrm>
        <a:off x="3424726" y="3455270"/>
        <a:ext cx="1622177" cy="811088"/>
      </dsp:txXfrm>
    </dsp:sp>
    <dsp:sp modelId="{8AFA584A-1014-4932-B991-FC4B7B42305A}">
      <dsp:nvSpPr>
        <dsp:cNvPr id="0" name=""/>
        <dsp:cNvSpPr/>
      </dsp:nvSpPr>
      <dsp:spPr>
        <a:xfrm>
          <a:off x="3424726" y="4607016"/>
          <a:ext cx="1622177" cy="81108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kern="1200" dirty="0" smtClean="0"/>
            <a:t>Kontextové interview</a:t>
          </a:r>
        </a:p>
      </dsp:txBody>
      <dsp:txXfrm>
        <a:off x="3424726" y="4607016"/>
        <a:ext cx="1622177" cy="811088"/>
      </dsp:txXfrm>
    </dsp:sp>
    <dsp:sp modelId="{5FD77990-6839-4E1C-B4F5-5A235A409404}">
      <dsp:nvSpPr>
        <dsp:cNvPr id="0" name=""/>
        <dsp:cNvSpPr/>
      </dsp:nvSpPr>
      <dsp:spPr>
        <a:xfrm>
          <a:off x="4982017" y="1151778"/>
          <a:ext cx="1622177" cy="811088"/>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kern="1200" dirty="0" smtClean="0"/>
            <a:t>Podle počtu participantů</a:t>
          </a:r>
        </a:p>
      </dsp:txBody>
      <dsp:txXfrm>
        <a:off x="4982017" y="1151778"/>
        <a:ext cx="1622177" cy="811088"/>
      </dsp:txXfrm>
    </dsp:sp>
    <dsp:sp modelId="{20B26469-A90A-4C9E-ADB3-0FC72F27AE39}">
      <dsp:nvSpPr>
        <dsp:cNvPr id="0" name=""/>
        <dsp:cNvSpPr/>
      </dsp:nvSpPr>
      <dsp:spPr>
        <a:xfrm>
          <a:off x="5387561" y="2303524"/>
          <a:ext cx="1622177" cy="81108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kern="1200" dirty="0" smtClean="0"/>
            <a:t>Hloubkový rozhovor</a:t>
          </a:r>
        </a:p>
      </dsp:txBody>
      <dsp:txXfrm>
        <a:off x="5387561" y="2303524"/>
        <a:ext cx="1622177" cy="811088"/>
      </dsp:txXfrm>
    </dsp:sp>
    <dsp:sp modelId="{DD45ED6D-A32D-43AD-812F-42227AD44724}">
      <dsp:nvSpPr>
        <dsp:cNvPr id="0" name=""/>
        <dsp:cNvSpPr/>
      </dsp:nvSpPr>
      <dsp:spPr>
        <a:xfrm>
          <a:off x="5387561" y="3455270"/>
          <a:ext cx="1622177" cy="81108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kern="1200" dirty="0" err="1" smtClean="0"/>
            <a:t>Focus</a:t>
          </a:r>
          <a:r>
            <a:rPr lang="cs-CZ" sz="1700" kern="1200" dirty="0" smtClean="0"/>
            <a:t> </a:t>
          </a:r>
          <a:r>
            <a:rPr lang="cs-CZ" sz="1700" kern="1200" dirty="0" err="1" smtClean="0"/>
            <a:t>group</a:t>
          </a:r>
          <a:endParaRPr lang="cs-CZ" sz="1700" kern="1200" dirty="0" smtClean="0"/>
        </a:p>
      </dsp:txBody>
      <dsp:txXfrm>
        <a:off x="5387561" y="3455270"/>
        <a:ext cx="1622177" cy="811088"/>
      </dsp:txXfrm>
    </dsp:sp>
    <dsp:sp modelId="{82711E48-5A7D-48F3-861D-996991984A3F}">
      <dsp:nvSpPr>
        <dsp:cNvPr id="0" name=""/>
        <dsp:cNvSpPr/>
      </dsp:nvSpPr>
      <dsp:spPr>
        <a:xfrm>
          <a:off x="5387561" y="4607016"/>
          <a:ext cx="1622177" cy="81108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cs-CZ" sz="1700" kern="1200" dirty="0" smtClean="0"/>
            <a:t>(…)</a:t>
          </a:r>
        </a:p>
      </dsp:txBody>
      <dsp:txXfrm>
        <a:off x="5387561" y="4607016"/>
        <a:ext cx="1622177" cy="811088"/>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2628" y="770467"/>
            <a:ext cx="8086725" cy="3352800"/>
          </a:xfrm>
        </p:spPr>
        <p:txBody>
          <a:bodyPr anchor="b">
            <a:noAutofit/>
          </a:bodyPr>
          <a:lstStyle>
            <a:lvl1pPr algn="l">
              <a:lnSpc>
                <a:spcPct val="80000"/>
              </a:lnSpc>
              <a:defRPr sz="8000" spc="-120" baseline="0">
                <a:solidFill>
                  <a:srgbClr val="FFFFFF"/>
                </a:solidFill>
              </a:defRPr>
            </a:lvl1pPr>
          </a:lstStyle>
          <a:p>
            <a:r>
              <a:rPr lang="cs-CZ" smtClean="0"/>
              <a:t>Kliknutím lze upravit styl.</a:t>
            </a:r>
            <a:endParaRPr lang="en-US" dirty="0"/>
          </a:p>
        </p:txBody>
      </p:sp>
      <p:sp>
        <p:nvSpPr>
          <p:cNvPr id="3" name="Subtitle 2"/>
          <p:cNvSpPr>
            <a:spLocks noGrp="1"/>
          </p:cNvSpPr>
          <p:nvPr>
            <p:ph type="subTitle" idx="1"/>
          </p:nvPr>
        </p:nvSpPr>
        <p:spPr>
          <a:xfrm>
            <a:off x="500634" y="4198409"/>
            <a:ext cx="6921151" cy="1645920"/>
          </a:xfrm>
        </p:spPr>
        <p:txBody>
          <a:bodyPr>
            <a:normAutofit/>
          </a:bodyPr>
          <a:lstStyle>
            <a:lvl1pPr marL="0" indent="0" algn="l">
              <a:buNone/>
              <a:defRPr sz="28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cs-CZ" smtClean="0"/>
              <a:t>Kliknutím lze upravit styl předlohy.</a:t>
            </a:r>
            <a:endParaRPr lang="en-US" dirty="0"/>
          </a:p>
        </p:txBody>
      </p:sp>
      <p:sp>
        <p:nvSpPr>
          <p:cNvPr id="7" name="Date Placeholder 6"/>
          <p:cNvSpPr>
            <a:spLocks noGrp="1"/>
          </p:cNvSpPr>
          <p:nvPr>
            <p:ph type="dt" sz="half" idx="10"/>
          </p:nvPr>
        </p:nvSpPr>
        <p:spPr/>
        <p:txBody>
          <a:bodyPr/>
          <a:lstStyle>
            <a:lvl1pPr>
              <a:defRPr>
                <a:solidFill>
                  <a:srgbClr val="FFFFFF">
                    <a:alpha val="75000"/>
                  </a:srgbClr>
                </a:solidFill>
              </a:defRPr>
            </a:lvl1pPr>
          </a:lstStyle>
          <a:p>
            <a:fld id="{CDE70849-3F6C-4B75-91F8-1E38ABF72EA0}" type="datetimeFigureOut">
              <a:rPr lang="cs-CZ" smtClean="0"/>
              <a:t>29.4.2016</a:t>
            </a:fld>
            <a:endParaRPr lang="cs-CZ"/>
          </a:p>
        </p:txBody>
      </p:sp>
      <p:sp>
        <p:nvSpPr>
          <p:cNvPr id="8" name="Footer Placeholder 7"/>
          <p:cNvSpPr>
            <a:spLocks noGrp="1"/>
          </p:cNvSpPr>
          <p:nvPr>
            <p:ph type="ftr" sz="quarter" idx="11"/>
          </p:nvPr>
        </p:nvSpPr>
        <p:spPr/>
        <p:txBody>
          <a:bodyPr/>
          <a:lstStyle>
            <a:lvl1pPr>
              <a:defRPr>
                <a:solidFill>
                  <a:srgbClr val="FFFFFF">
                    <a:alpha val="75000"/>
                  </a:srgbClr>
                </a:solidFill>
              </a:defRPr>
            </a:lvl1pPr>
          </a:lstStyle>
          <a:p>
            <a:endParaRPr lang="cs-CZ"/>
          </a:p>
        </p:txBody>
      </p:sp>
      <p:sp>
        <p:nvSpPr>
          <p:cNvPr id="9" name="Slide Number Placeholder 8"/>
          <p:cNvSpPr>
            <a:spLocks noGrp="1"/>
          </p:cNvSpPr>
          <p:nvPr>
            <p:ph type="sldNum" sz="quarter" idx="12"/>
          </p:nvPr>
        </p:nvSpPr>
        <p:spPr/>
        <p:txBody>
          <a:bodyPr/>
          <a:lstStyle>
            <a:lvl1pPr>
              <a:defRPr>
                <a:solidFill>
                  <a:srgbClr val="FFFFFF">
                    <a:alpha val="20000"/>
                  </a:srgbClr>
                </a:solidFill>
              </a:defRPr>
            </a:lvl1pPr>
          </a:lstStyle>
          <a:p>
            <a:fld id="{95343594-45EF-4339-9923-D9F14E3C45A1}" type="slidenum">
              <a:rPr lang="cs-CZ" smtClean="0"/>
              <a:t>‹#›</a:t>
            </a:fld>
            <a:endParaRPr lang="cs-CZ"/>
          </a:p>
        </p:txBody>
      </p:sp>
    </p:spTree>
    <p:extLst>
      <p:ext uri="{BB962C8B-B14F-4D97-AF65-F5344CB8AC3E}">
        <p14:creationId xmlns:p14="http://schemas.microsoft.com/office/powerpoint/2010/main" val="1223657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CDE70849-3F6C-4B75-91F8-1E38ABF72EA0}" type="datetimeFigureOut">
              <a:rPr lang="cs-CZ" smtClean="0"/>
              <a:t>29.4.2016</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95343594-45EF-4339-9923-D9F14E3C45A1}" type="slidenum">
              <a:rPr lang="cs-CZ" smtClean="0"/>
              <a:t>‹#›</a:t>
            </a:fld>
            <a:endParaRPr lang="cs-CZ"/>
          </a:p>
        </p:txBody>
      </p:sp>
    </p:spTree>
    <p:extLst>
      <p:ext uri="{BB962C8B-B14F-4D97-AF65-F5344CB8AC3E}">
        <p14:creationId xmlns:p14="http://schemas.microsoft.com/office/powerpoint/2010/main" val="3022410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7963" y="695325"/>
            <a:ext cx="1971675" cy="4800600"/>
          </a:xfrm>
        </p:spPr>
        <p:txBody>
          <a:bodyPr vert="eaVert"/>
          <a:lstStyle/>
          <a:p>
            <a:r>
              <a:rPr lang="cs-CZ" smtClean="0"/>
              <a:t>Kliknutím lze upravit styl.</a:t>
            </a:r>
            <a:endParaRPr lang="en-US" dirty="0"/>
          </a:p>
        </p:txBody>
      </p:sp>
      <p:sp>
        <p:nvSpPr>
          <p:cNvPr id="3" name="Vertical Text Placeholder 2"/>
          <p:cNvSpPr>
            <a:spLocks noGrp="1"/>
          </p:cNvSpPr>
          <p:nvPr>
            <p:ph type="body" orient="vert" idx="1"/>
          </p:nvPr>
        </p:nvSpPr>
        <p:spPr>
          <a:xfrm>
            <a:off x="578644" y="714376"/>
            <a:ext cx="5800725" cy="540067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CDE70849-3F6C-4B75-91F8-1E38ABF72EA0}" type="datetimeFigureOut">
              <a:rPr lang="cs-CZ" smtClean="0"/>
              <a:t>29.4.2016</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95343594-45EF-4339-9923-D9F14E3C45A1}" type="slidenum">
              <a:rPr lang="cs-CZ" smtClean="0"/>
              <a:t>‹#›</a:t>
            </a:fld>
            <a:endParaRPr lang="cs-CZ"/>
          </a:p>
        </p:txBody>
      </p:sp>
    </p:spTree>
    <p:extLst>
      <p:ext uri="{BB962C8B-B14F-4D97-AF65-F5344CB8AC3E}">
        <p14:creationId xmlns:p14="http://schemas.microsoft.com/office/powerpoint/2010/main" val="3839302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CDE70849-3F6C-4B75-91F8-1E38ABF72EA0}" type="datetimeFigureOut">
              <a:rPr lang="cs-CZ" smtClean="0"/>
              <a:t>29.4.2016</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95343594-45EF-4339-9923-D9F14E3C45A1}" type="slidenum">
              <a:rPr lang="cs-CZ" smtClean="0"/>
              <a:t>‹#›</a:t>
            </a:fld>
            <a:endParaRPr lang="cs-CZ"/>
          </a:p>
        </p:txBody>
      </p:sp>
    </p:spTree>
    <p:extLst>
      <p:ext uri="{BB962C8B-B14F-4D97-AF65-F5344CB8AC3E}">
        <p14:creationId xmlns:p14="http://schemas.microsoft.com/office/powerpoint/2010/main" val="579892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452628" y="767419"/>
            <a:ext cx="8085582" cy="3355848"/>
          </a:xfrm>
        </p:spPr>
        <p:txBody>
          <a:bodyPr anchor="b">
            <a:normAutofit/>
          </a:bodyPr>
          <a:lstStyle>
            <a:lvl1pPr>
              <a:lnSpc>
                <a:spcPct val="80000"/>
              </a:lnSpc>
              <a:defRPr sz="8000" b="0" baseline="0">
                <a:solidFill>
                  <a:schemeClr val="accent1"/>
                </a:solidFill>
              </a:defRPr>
            </a:lvl1pPr>
          </a:lstStyle>
          <a:p>
            <a:r>
              <a:rPr lang="cs-CZ" smtClean="0"/>
              <a:t>Kliknutím lze upravit styl.</a:t>
            </a:r>
            <a:endParaRPr lang="en-US" dirty="0"/>
          </a:p>
        </p:txBody>
      </p:sp>
      <p:sp>
        <p:nvSpPr>
          <p:cNvPr id="3" name="Text Placeholder 2"/>
          <p:cNvSpPr>
            <a:spLocks noGrp="1"/>
          </p:cNvSpPr>
          <p:nvPr>
            <p:ph type="body" idx="1"/>
          </p:nvPr>
        </p:nvSpPr>
        <p:spPr>
          <a:xfrm>
            <a:off x="500634" y="4187275"/>
            <a:ext cx="6919722" cy="1645920"/>
          </a:xfrm>
        </p:spPr>
        <p:txBody>
          <a:bodyPr anchor="t">
            <a:normAutofit/>
          </a:bodyPr>
          <a:lstStyle>
            <a:lvl1pPr marL="0" indent="0">
              <a:buNone/>
              <a:defRPr sz="28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CDE70849-3F6C-4B75-91F8-1E38ABF72EA0}" type="datetimeFigureOut">
              <a:rPr lang="cs-CZ" smtClean="0"/>
              <a:t>29.4.2016</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95343594-45EF-4339-9923-D9F14E3C45A1}" type="slidenum">
              <a:rPr lang="cs-CZ" smtClean="0"/>
              <a:t>‹#›</a:t>
            </a:fld>
            <a:endParaRPr lang="cs-CZ"/>
          </a:p>
        </p:txBody>
      </p:sp>
    </p:spTree>
    <p:extLst>
      <p:ext uri="{BB962C8B-B14F-4D97-AF65-F5344CB8AC3E}">
        <p14:creationId xmlns:p14="http://schemas.microsoft.com/office/powerpoint/2010/main" val="3827827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sz="half" idx="1"/>
          </p:nvPr>
        </p:nvSpPr>
        <p:spPr>
          <a:xfrm>
            <a:off x="507492"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4757738"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CDE70849-3F6C-4B75-91F8-1E38ABF72EA0}" type="datetimeFigureOut">
              <a:rPr lang="cs-CZ" smtClean="0"/>
              <a:t>29.4.2016</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95343594-45EF-4339-9923-D9F14E3C45A1}" type="slidenum">
              <a:rPr lang="cs-CZ" smtClean="0"/>
              <a:t>‹#›</a:t>
            </a:fld>
            <a:endParaRPr lang="cs-CZ"/>
          </a:p>
        </p:txBody>
      </p:sp>
    </p:spTree>
    <p:extLst>
      <p:ext uri="{BB962C8B-B14F-4D97-AF65-F5344CB8AC3E}">
        <p14:creationId xmlns:p14="http://schemas.microsoft.com/office/powerpoint/2010/main" val="3791490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cs-CZ" smtClean="0"/>
              <a:t>Kliknutím lze upravit styl.</a:t>
            </a:r>
            <a:endParaRPr lang="en-US" dirty="0"/>
          </a:p>
        </p:txBody>
      </p:sp>
      <p:sp>
        <p:nvSpPr>
          <p:cNvPr id="3" name="Text Placeholder 2"/>
          <p:cNvSpPr>
            <a:spLocks noGrp="1"/>
          </p:cNvSpPr>
          <p:nvPr>
            <p:ph type="body" idx="1"/>
          </p:nvPr>
        </p:nvSpPr>
        <p:spPr>
          <a:xfrm>
            <a:off x="507492" y="2032000"/>
            <a:ext cx="3806190" cy="723400"/>
          </a:xfrm>
        </p:spPr>
        <p:txBody>
          <a:bodyPr anchor="ctr">
            <a:normAutofit/>
          </a:bodyPr>
          <a:lstStyle>
            <a:lvl1pPr marL="0" indent="0">
              <a:spcBef>
                <a:spcPts val="0"/>
              </a:spcBef>
              <a:buNone/>
              <a:defRPr sz="20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507492" y="2736150"/>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4766310" y="2029968"/>
            <a:ext cx="3806190" cy="722376"/>
          </a:xfrm>
        </p:spPr>
        <p:txBody>
          <a:bodyPr anchor="ctr">
            <a:normAutofit/>
          </a:bodyPr>
          <a:lstStyle>
            <a:lvl1pPr marL="0" indent="0">
              <a:spcBef>
                <a:spcPts val="0"/>
              </a:spcBef>
              <a:buNone/>
              <a:defRPr sz="20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4766310" y="2734056"/>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CDE70849-3F6C-4B75-91F8-1E38ABF72EA0}" type="datetimeFigureOut">
              <a:rPr lang="cs-CZ" smtClean="0"/>
              <a:t>29.4.2016</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95343594-45EF-4339-9923-D9F14E3C45A1}" type="slidenum">
              <a:rPr lang="cs-CZ" smtClean="0"/>
              <a:t>‹#›</a:t>
            </a:fld>
            <a:endParaRPr lang="cs-CZ"/>
          </a:p>
        </p:txBody>
      </p:sp>
    </p:spTree>
    <p:extLst>
      <p:ext uri="{BB962C8B-B14F-4D97-AF65-F5344CB8AC3E}">
        <p14:creationId xmlns:p14="http://schemas.microsoft.com/office/powerpoint/2010/main" val="2154757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CDE70849-3F6C-4B75-91F8-1E38ABF72EA0}" type="datetimeFigureOut">
              <a:rPr lang="cs-CZ" smtClean="0"/>
              <a:t>29.4.2016</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95343594-45EF-4339-9923-D9F14E3C45A1}" type="slidenum">
              <a:rPr lang="cs-CZ" smtClean="0"/>
              <a:t>‹#›</a:t>
            </a:fld>
            <a:endParaRPr lang="cs-CZ"/>
          </a:p>
        </p:txBody>
      </p:sp>
    </p:spTree>
    <p:extLst>
      <p:ext uri="{BB962C8B-B14F-4D97-AF65-F5344CB8AC3E}">
        <p14:creationId xmlns:p14="http://schemas.microsoft.com/office/powerpoint/2010/main" val="484816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E70849-3F6C-4B75-91F8-1E38ABF72EA0}" type="datetimeFigureOut">
              <a:rPr lang="cs-CZ" smtClean="0"/>
              <a:t>29.4.2016</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95343594-45EF-4339-9923-D9F14E3C45A1}" type="slidenum">
              <a:rPr lang="cs-CZ" smtClean="0"/>
              <a:t>‹#›</a:t>
            </a:fld>
            <a:endParaRPr lang="cs-CZ"/>
          </a:p>
        </p:txBody>
      </p:sp>
    </p:spTree>
    <p:extLst>
      <p:ext uri="{BB962C8B-B14F-4D97-AF65-F5344CB8AC3E}">
        <p14:creationId xmlns:p14="http://schemas.microsoft.com/office/powerpoint/2010/main" val="2868542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Rectangle 1"/>
          <p:cNvSpPr/>
          <p:nvPr/>
        </p:nvSpPr>
        <p:spPr>
          <a:xfrm>
            <a:off x="5715000" y="0"/>
            <a:ext cx="3429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6196053" y="542282"/>
            <a:ext cx="2537460" cy="1920240"/>
          </a:xfrm>
        </p:spPr>
        <p:txBody>
          <a:bodyPr anchor="b">
            <a:noAutofit/>
          </a:bodyPr>
          <a:lstStyle>
            <a:lvl1pPr>
              <a:lnSpc>
                <a:spcPct val="85000"/>
              </a:lnSpc>
              <a:defRPr sz="3600">
                <a:solidFill>
                  <a:srgbClr val="FFFFFF"/>
                </a:solidFill>
              </a:defRPr>
            </a:lvl1pPr>
          </a:lstStyle>
          <a:p>
            <a:r>
              <a:rPr lang="cs-CZ" smtClean="0"/>
              <a:t>Kliknutím lze upravit styl.</a:t>
            </a:r>
            <a:endParaRPr lang="en-US" dirty="0"/>
          </a:p>
        </p:txBody>
      </p:sp>
      <p:sp>
        <p:nvSpPr>
          <p:cNvPr id="3" name="Content Placeholder 2"/>
          <p:cNvSpPr>
            <a:spLocks noGrp="1"/>
          </p:cNvSpPr>
          <p:nvPr>
            <p:ph idx="1"/>
          </p:nvPr>
        </p:nvSpPr>
        <p:spPr>
          <a:xfrm>
            <a:off x="571500" y="762000"/>
            <a:ext cx="4572000" cy="4572000"/>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6206987" y="2511813"/>
            <a:ext cx="254889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500">
                <a:solidFill>
                  <a:srgbClr val="40404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cs-CZ" smtClean="0"/>
              <a:t>Kliknutím lze upravit styly předlohy textu.</a:t>
            </a:r>
          </a:p>
        </p:txBody>
      </p:sp>
      <p:sp>
        <p:nvSpPr>
          <p:cNvPr id="5" name="Date Placeholder 4"/>
          <p:cNvSpPr>
            <a:spLocks noGrp="1"/>
          </p:cNvSpPr>
          <p:nvPr>
            <p:ph type="dt" sz="half" idx="10"/>
          </p:nvPr>
        </p:nvSpPr>
        <p:spPr/>
        <p:txBody>
          <a:bodyPr/>
          <a:lstStyle/>
          <a:p>
            <a:fld id="{CDE70849-3F6C-4B75-91F8-1E38ABF72EA0}" type="datetimeFigureOut">
              <a:rPr lang="cs-CZ" smtClean="0"/>
              <a:t>29.4.2016</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95343594-45EF-4339-9923-D9F14E3C45A1}" type="slidenum">
              <a:rPr lang="cs-CZ" smtClean="0"/>
              <a:t>‹#›</a:t>
            </a:fld>
            <a:endParaRPr lang="cs-CZ"/>
          </a:p>
        </p:txBody>
      </p:sp>
    </p:spTree>
    <p:extLst>
      <p:ext uri="{BB962C8B-B14F-4D97-AF65-F5344CB8AC3E}">
        <p14:creationId xmlns:p14="http://schemas.microsoft.com/office/powerpoint/2010/main" val="1926464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6918" y="5418668"/>
            <a:ext cx="8085582" cy="613283"/>
          </a:xfrm>
        </p:spPr>
        <p:txBody>
          <a:bodyPr anchor="b">
            <a:normAutofit/>
          </a:bodyPr>
          <a:lstStyle>
            <a:lvl1pPr>
              <a:lnSpc>
                <a:spcPct val="85000"/>
              </a:lnSpc>
              <a:defRPr sz="2800" b="0">
                <a:solidFill>
                  <a:srgbClr val="FFFFFF"/>
                </a:solidFill>
              </a:defRPr>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0" y="0"/>
            <a:ext cx="9144000" cy="5330952"/>
          </a:xfrm>
          <a:blipFill>
            <a:blip r:embed="rId2"/>
            <a:stretch>
              <a:fillRect/>
            </a:stretch>
          </a:blipFill>
        </p:spPr>
        <p:txBody>
          <a:bodyPr anchor="t"/>
          <a:lstStyle>
            <a:lvl1pPr marL="0" indent="0" algn="ctr">
              <a:spcBef>
                <a:spcPts val="800"/>
              </a:spcBef>
              <a:buNone/>
              <a:defRPr sz="3200">
                <a:solidFill>
                  <a:srgbClr val="4D4D4D"/>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507492" y="5909735"/>
            <a:ext cx="6922008" cy="533400"/>
          </a:xfrm>
        </p:spPr>
        <p:txBody>
          <a:bodyPr>
            <a:normAutofit/>
          </a:bodyPr>
          <a:lstStyle>
            <a:lvl1pPr marL="0" indent="0">
              <a:lnSpc>
                <a:spcPct val="90000"/>
              </a:lnSpc>
              <a:spcBef>
                <a:spcPts val="1200"/>
              </a:spcBef>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lvl1pPr>
              <a:defRPr>
                <a:solidFill>
                  <a:srgbClr val="FFFFFF">
                    <a:alpha val="75000"/>
                  </a:srgbClr>
                </a:solidFill>
              </a:defRPr>
            </a:lvl1pPr>
          </a:lstStyle>
          <a:p>
            <a:fld id="{CDE70849-3F6C-4B75-91F8-1E38ABF72EA0}" type="datetimeFigureOut">
              <a:rPr lang="cs-CZ" smtClean="0"/>
              <a:t>29.4.2016</a:t>
            </a:fld>
            <a:endParaRPr lang="cs-CZ"/>
          </a:p>
        </p:txBody>
      </p:sp>
      <p:sp>
        <p:nvSpPr>
          <p:cNvPr id="6" name="Footer Placeholder 5"/>
          <p:cNvSpPr>
            <a:spLocks noGrp="1"/>
          </p:cNvSpPr>
          <p:nvPr>
            <p:ph type="ftr" sz="quarter" idx="11"/>
          </p:nvPr>
        </p:nvSpPr>
        <p:spPr/>
        <p:txBody>
          <a:bodyPr/>
          <a:lstStyle>
            <a:lvl1pPr>
              <a:defRPr>
                <a:solidFill>
                  <a:srgbClr val="FFFFFF">
                    <a:alpha val="75000"/>
                  </a:srgbClr>
                </a:solidFill>
              </a:defRPr>
            </a:lvl1pPr>
          </a:lstStyle>
          <a:p>
            <a:endParaRPr lang="cs-CZ"/>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95343594-45EF-4339-9923-D9F14E3C45A1}" type="slidenum">
              <a:rPr lang="cs-CZ" smtClean="0"/>
              <a:t>‹#›</a:t>
            </a:fld>
            <a:endParaRPr lang="cs-CZ"/>
          </a:p>
        </p:txBody>
      </p:sp>
    </p:spTree>
    <p:extLst>
      <p:ext uri="{BB962C8B-B14F-4D97-AF65-F5344CB8AC3E}">
        <p14:creationId xmlns:p14="http://schemas.microsoft.com/office/powerpoint/2010/main" val="356081148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2919" y="499533"/>
            <a:ext cx="8079581" cy="1658198"/>
          </a:xfrm>
          <a:prstGeom prst="rect">
            <a:avLst/>
          </a:prstGeom>
        </p:spPr>
        <p:txBody>
          <a:bodyPr vert="horz" lIns="91440" tIns="45720" rIns="91440" bIns="45720" rtlCol="0" anchor="ctr">
            <a:normAutofit/>
          </a:bodyPr>
          <a:lstStyle/>
          <a:p>
            <a:r>
              <a:rPr lang="cs-CZ" smtClean="0"/>
              <a:t>Kliknutím lze upravit styl.</a:t>
            </a:r>
            <a:endParaRPr lang="en-US" dirty="0"/>
          </a:p>
        </p:txBody>
      </p:sp>
      <p:sp>
        <p:nvSpPr>
          <p:cNvPr id="3" name="Text Placeholder 2"/>
          <p:cNvSpPr>
            <a:spLocks noGrp="1"/>
          </p:cNvSpPr>
          <p:nvPr>
            <p:ph type="body" idx="1"/>
          </p:nvPr>
        </p:nvSpPr>
        <p:spPr>
          <a:xfrm>
            <a:off x="507206" y="1993393"/>
            <a:ext cx="8065294" cy="3766185"/>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514350" y="6412447"/>
            <a:ext cx="3086100" cy="228600"/>
          </a:xfrm>
          <a:prstGeom prst="rect">
            <a:avLst/>
          </a:prstGeom>
        </p:spPr>
        <p:txBody>
          <a:bodyPr vert="horz" lIns="91440" tIns="45720" rIns="91440" bIns="45720" rtlCol="0" anchor="ctr"/>
          <a:lstStyle>
            <a:lvl1pPr algn="l">
              <a:defRPr sz="950">
                <a:solidFill>
                  <a:schemeClr val="tx1">
                    <a:alpha val="75000"/>
                  </a:schemeClr>
                </a:solidFill>
              </a:defRPr>
            </a:lvl1pPr>
          </a:lstStyle>
          <a:p>
            <a:fld id="{CDE70849-3F6C-4B75-91F8-1E38ABF72EA0}" type="datetimeFigureOut">
              <a:rPr lang="cs-CZ" smtClean="0"/>
              <a:t>29.4.2016</a:t>
            </a:fld>
            <a:endParaRPr lang="cs-CZ"/>
          </a:p>
        </p:txBody>
      </p:sp>
      <p:sp>
        <p:nvSpPr>
          <p:cNvPr id="5" name="Footer Placeholder 4"/>
          <p:cNvSpPr>
            <a:spLocks noGrp="1"/>
          </p:cNvSpPr>
          <p:nvPr>
            <p:ph type="ftr" sz="quarter" idx="3"/>
          </p:nvPr>
        </p:nvSpPr>
        <p:spPr>
          <a:xfrm>
            <a:off x="514350" y="6554697"/>
            <a:ext cx="3771900" cy="228600"/>
          </a:xfrm>
          <a:prstGeom prst="rect">
            <a:avLst/>
          </a:prstGeom>
        </p:spPr>
        <p:txBody>
          <a:bodyPr vert="horz" lIns="91440" tIns="45720" rIns="91440" bIns="45720" rtlCol="0" anchor="ctr"/>
          <a:lstStyle>
            <a:lvl1pPr algn="l">
              <a:defRPr sz="950" cap="all" baseline="0">
                <a:solidFill>
                  <a:schemeClr val="tx1">
                    <a:alpha val="75000"/>
                  </a:schemeClr>
                </a:solidFill>
              </a:defRPr>
            </a:lvl1pPr>
          </a:lstStyle>
          <a:p>
            <a:endParaRPr lang="cs-CZ"/>
          </a:p>
        </p:txBody>
      </p:sp>
      <p:sp>
        <p:nvSpPr>
          <p:cNvPr id="6" name="Slide Number Placeholder 5"/>
          <p:cNvSpPr>
            <a:spLocks noGrp="1"/>
          </p:cNvSpPr>
          <p:nvPr>
            <p:ph type="sldNum" sz="quarter" idx="4"/>
          </p:nvPr>
        </p:nvSpPr>
        <p:spPr>
          <a:xfrm>
            <a:off x="6541193" y="5829748"/>
            <a:ext cx="2194560" cy="1397039"/>
          </a:xfrm>
          <a:prstGeom prst="rect">
            <a:avLst/>
          </a:prstGeom>
        </p:spPr>
        <p:txBody>
          <a:bodyPr vert="horz" lIns="91440" tIns="45720" rIns="91440" bIns="45720" rtlCol="0" anchor="b"/>
          <a:lstStyle>
            <a:lvl1pPr algn="r">
              <a:defRPr sz="9000" b="0">
                <a:ln>
                  <a:noFill/>
                </a:ln>
                <a:solidFill>
                  <a:schemeClr val="accent1">
                    <a:alpha val="20000"/>
                  </a:schemeClr>
                </a:solidFill>
                <a:latin typeface="+mj-lt"/>
              </a:defRPr>
            </a:lvl1pPr>
          </a:lstStyle>
          <a:p>
            <a:fld id="{95343594-45EF-4339-9923-D9F14E3C45A1}" type="slidenum">
              <a:rPr lang="cs-CZ" smtClean="0"/>
              <a:t>‹#›</a:t>
            </a:fld>
            <a:endParaRPr lang="cs-CZ"/>
          </a:p>
        </p:txBody>
      </p:sp>
    </p:spTree>
    <p:extLst>
      <p:ext uri="{BB962C8B-B14F-4D97-AF65-F5344CB8AC3E}">
        <p14:creationId xmlns:p14="http://schemas.microsoft.com/office/powerpoint/2010/main" val="9429534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8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274320"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smtClean="0"/>
              <a:t>Kvalitativní rozhovor</a:t>
            </a:r>
            <a:endParaRPr lang="cs-CZ" b="1" dirty="0"/>
          </a:p>
        </p:txBody>
      </p:sp>
      <p:sp>
        <p:nvSpPr>
          <p:cNvPr id="3" name="Podnadpis 2"/>
          <p:cNvSpPr>
            <a:spLocks noGrp="1"/>
          </p:cNvSpPr>
          <p:nvPr>
            <p:ph type="subTitle" idx="1"/>
          </p:nvPr>
        </p:nvSpPr>
        <p:spPr/>
        <p:txBody>
          <a:bodyPr/>
          <a:lstStyle/>
          <a:p>
            <a:r>
              <a:rPr lang="cs-CZ" dirty="0" smtClean="0"/>
              <a:t>Základy a zásady kvalitativního rozhovoru </a:t>
            </a:r>
          </a:p>
          <a:p>
            <a:r>
              <a:rPr lang="cs-CZ" dirty="0" smtClean="0"/>
              <a:t>Metodologie pro ISK 2, 29. 4. 2016</a:t>
            </a:r>
            <a:endParaRPr lang="cs-CZ" dirty="0"/>
          </a:p>
        </p:txBody>
      </p:sp>
    </p:spTree>
    <p:extLst>
      <p:ext uri="{BB962C8B-B14F-4D97-AF65-F5344CB8AC3E}">
        <p14:creationId xmlns:p14="http://schemas.microsoft.com/office/powerpoint/2010/main" val="9086458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Hlavní část rozhovoru</a:t>
            </a:r>
            <a:endParaRPr lang="cs-CZ" dirty="0"/>
          </a:p>
        </p:txBody>
      </p:sp>
      <p:sp>
        <p:nvSpPr>
          <p:cNvPr id="3" name="Zástupný symbol pro obsah 2"/>
          <p:cNvSpPr>
            <a:spLocks noGrp="1"/>
          </p:cNvSpPr>
          <p:nvPr>
            <p:ph idx="1"/>
          </p:nvPr>
        </p:nvSpPr>
        <p:spPr/>
        <p:txBody>
          <a:bodyPr/>
          <a:lstStyle/>
          <a:p>
            <a:r>
              <a:rPr lang="cs-CZ" dirty="0" smtClean="0"/>
              <a:t>Zjišťujete různé druhy znalostí:</a:t>
            </a:r>
          </a:p>
          <a:p>
            <a:pPr marL="457200" indent="-457200">
              <a:buFont typeface="+mj-lt"/>
              <a:buAutoNum type="arabicPeriod"/>
            </a:pPr>
            <a:r>
              <a:rPr lang="cs-CZ" b="1" dirty="0" smtClean="0"/>
              <a:t>Fakta </a:t>
            </a:r>
          </a:p>
          <a:p>
            <a:pPr marL="457200" indent="-457200">
              <a:buFont typeface="+mj-lt"/>
              <a:buAutoNum type="arabicPeriod"/>
            </a:pPr>
            <a:r>
              <a:rPr lang="cs-CZ" b="1" dirty="0" smtClean="0"/>
              <a:t>Přesvědčení o faktech</a:t>
            </a:r>
          </a:p>
          <a:p>
            <a:pPr marL="457200" indent="-457200">
              <a:buFont typeface="+mj-lt"/>
              <a:buAutoNum type="arabicPeriod"/>
            </a:pPr>
            <a:r>
              <a:rPr lang="cs-CZ" b="1" dirty="0" smtClean="0"/>
              <a:t>Znalosti </a:t>
            </a:r>
          </a:p>
          <a:p>
            <a:pPr marL="457200" indent="-457200">
              <a:buFont typeface="+mj-lt"/>
              <a:buAutoNum type="arabicPeriod"/>
            </a:pPr>
            <a:r>
              <a:rPr lang="cs-CZ" b="1" dirty="0" smtClean="0"/>
              <a:t>Pocity a motivy</a:t>
            </a:r>
          </a:p>
          <a:p>
            <a:pPr marL="457200" indent="-457200">
              <a:buFont typeface="+mj-lt"/>
              <a:buAutoNum type="arabicPeriod"/>
            </a:pPr>
            <a:r>
              <a:rPr lang="cs-CZ" b="1" dirty="0" smtClean="0"/>
              <a:t>Očekávání</a:t>
            </a:r>
          </a:p>
          <a:p>
            <a:pPr marL="457200" indent="-457200">
              <a:buFont typeface="+mj-lt"/>
              <a:buAutoNum type="arabicPeriod"/>
            </a:pPr>
            <a:r>
              <a:rPr lang="cs-CZ" b="1" dirty="0" smtClean="0"/>
              <a:t>Minulé a současné chování</a:t>
            </a:r>
          </a:p>
          <a:p>
            <a:pPr marL="457200" indent="-457200">
              <a:buFont typeface="+mj-lt"/>
              <a:buAutoNum type="arabicPeriod"/>
            </a:pPr>
            <a:r>
              <a:rPr lang="cs-CZ" b="1" dirty="0" smtClean="0"/>
              <a:t>Zdůvodnění </a:t>
            </a:r>
          </a:p>
          <a:p>
            <a:pPr marL="457200" indent="-457200">
              <a:buFont typeface="+mj-lt"/>
              <a:buAutoNum type="arabicPeriod"/>
            </a:pPr>
            <a:endParaRPr lang="cs-CZ" b="1" dirty="0"/>
          </a:p>
        </p:txBody>
      </p:sp>
    </p:spTree>
    <p:extLst>
      <p:ext uri="{BB962C8B-B14F-4D97-AF65-F5344CB8AC3E}">
        <p14:creationId xmlns:p14="http://schemas.microsoft.com/office/powerpoint/2010/main" val="18871361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Doporučené řazení otázek</a:t>
            </a:r>
            <a:endParaRPr lang="cs-CZ" dirty="0"/>
          </a:p>
        </p:txBody>
      </p:sp>
      <p:sp>
        <p:nvSpPr>
          <p:cNvPr id="3" name="Zástupný symbol pro obsah 2"/>
          <p:cNvSpPr>
            <a:spLocks noGrp="1"/>
          </p:cNvSpPr>
          <p:nvPr>
            <p:ph idx="1"/>
          </p:nvPr>
        </p:nvSpPr>
        <p:spPr/>
        <p:txBody>
          <a:bodyPr>
            <a:normAutofit/>
          </a:bodyPr>
          <a:lstStyle/>
          <a:p>
            <a:r>
              <a:rPr lang="cs-CZ" dirty="0" smtClean="0"/>
              <a:t>- neproblematické otázky (současné zkušenosti, chování, aktivity…)</a:t>
            </a:r>
          </a:p>
          <a:p>
            <a:r>
              <a:rPr lang="cs-CZ" dirty="0" smtClean="0"/>
              <a:t>- interpretace, názory a pocity</a:t>
            </a:r>
          </a:p>
          <a:p>
            <a:r>
              <a:rPr lang="cs-CZ" dirty="0" smtClean="0"/>
              <a:t>- informace o znalostech a dovednostech</a:t>
            </a:r>
          </a:p>
          <a:p>
            <a:pPr marL="0" indent="0">
              <a:buNone/>
            </a:pPr>
            <a:endParaRPr lang="cs-CZ" dirty="0" smtClean="0"/>
          </a:p>
          <a:p>
            <a:r>
              <a:rPr lang="en-US" dirty="0" smtClean="0"/>
              <a:t>P</a:t>
            </a:r>
            <a:r>
              <a:rPr lang="cs-CZ" dirty="0" err="1" smtClean="0">
                <a:sym typeface="Wingdings" panose="05000000000000000000" pitchFamily="2" charset="2"/>
              </a:rPr>
              <a:t>řítomnost</a:t>
            </a:r>
            <a:r>
              <a:rPr lang="cs-CZ" dirty="0" smtClean="0">
                <a:sym typeface="Wingdings" panose="05000000000000000000" pitchFamily="2" charset="2"/>
              </a:rPr>
              <a:t> </a:t>
            </a:r>
            <a:r>
              <a:rPr lang="en-US" dirty="0" smtClean="0">
                <a:sym typeface="Wingdings" panose="05000000000000000000" pitchFamily="2" charset="2"/>
              </a:rPr>
              <a:t> </a:t>
            </a:r>
            <a:r>
              <a:rPr lang="en-US" dirty="0" err="1" smtClean="0">
                <a:sym typeface="Wingdings" panose="05000000000000000000" pitchFamily="2" charset="2"/>
              </a:rPr>
              <a:t>Minulost</a:t>
            </a:r>
            <a:r>
              <a:rPr lang="en-US" dirty="0" smtClean="0">
                <a:sym typeface="Wingdings" panose="05000000000000000000" pitchFamily="2" charset="2"/>
              </a:rPr>
              <a:t> </a:t>
            </a:r>
            <a:r>
              <a:rPr lang="cs-CZ" dirty="0" smtClean="0">
                <a:sym typeface="Wingdings" panose="05000000000000000000" pitchFamily="2" charset="2"/>
              </a:rPr>
              <a:t>či</a:t>
            </a:r>
            <a:r>
              <a:rPr lang="en-US" dirty="0" smtClean="0">
                <a:sym typeface="Wingdings" panose="05000000000000000000" pitchFamily="2" charset="2"/>
              </a:rPr>
              <a:t> </a:t>
            </a:r>
            <a:r>
              <a:rPr lang="en-US" dirty="0" err="1" smtClean="0">
                <a:sym typeface="Wingdings" panose="05000000000000000000" pitchFamily="2" charset="2"/>
              </a:rPr>
              <a:t>budoucnost</a:t>
            </a:r>
            <a:endParaRPr lang="en-US" dirty="0" smtClean="0">
              <a:sym typeface="Wingdings" panose="05000000000000000000" pitchFamily="2" charset="2"/>
            </a:endParaRPr>
          </a:p>
          <a:p>
            <a:r>
              <a:rPr lang="en-US" dirty="0" err="1" smtClean="0">
                <a:sym typeface="Wingdings" panose="05000000000000000000" pitchFamily="2" charset="2"/>
              </a:rPr>
              <a:t>Demografie</a:t>
            </a:r>
            <a:r>
              <a:rPr lang="en-US" dirty="0" smtClean="0">
                <a:sym typeface="Wingdings" panose="05000000000000000000" pitchFamily="2" charset="2"/>
              </a:rPr>
              <a:t> a </a:t>
            </a:r>
            <a:r>
              <a:rPr lang="cs-CZ" dirty="0" smtClean="0">
                <a:sym typeface="Wingdings" panose="05000000000000000000" pitchFamily="2" charset="2"/>
              </a:rPr>
              <a:t>k</a:t>
            </a:r>
            <a:r>
              <a:rPr lang="en-US" dirty="0" err="1" smtClean="0">
                <a:sym typeface="Wingdings" panose="05000000000000000000" pitchFamily="2" charset="2"/>
              </a:rPr>
              <a:t>ontext</a:t>
            </a:r>
            <a:r>
              <a:rPr lang="cs-CZ" dirty="0" smtClean="0">
                <a:sym typeface="Wingdings" panose="05000000000000000000" pitchFamily="2" charset="2"/>
              </a:rPr>
              <a:t>: nenápadně při rozhovoru nebo na konci</a:t>
            </a:r>
            <a:endParaRPr lang="cs-CZ" dirty="0"/>
          </a:p>
        </p:txBody>
      </p:sp>
    </p:spTree>
    <p:extLst>
      <p:ext uri="{BB962C8B-B14F-4D97-AF65-F5344CB8AC3E}">
        <p14:creationId xmlns:p14="http://schemas.microsoft.com/office/powerpoint/2010/main" val="11671160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Zásady pro vedení rozhovoru</a:t>
            </a:r>
            <a:endParaRPr lang="cs-CZ" dirty="0"/>
          </a:p>
        </p:txBody>
      </p:sp>
      <p:sp>
        <p:nvSpPr>
          <p:cNvPr id="3" name="Zástupný symbol pro obsah 2"/>
          <p:cNvSpPr>
            <a:spLocks noGrp="1"/>
          </p:cNvSpPr>
          <p:nvPr>
            <p:ph idx="1"/>
          </p:nvPr>
        </p:nvSpPr>
        <p:spPr/>
        <p:txBody>
          <a:bodyPr>
            <a:normAutofit lnSpcReduction="10000"/>
          </a:bodyPr>
          <a:lstStyle/>
          <a:p>
            <a:pPr marL="457200" indent="-457200">
              <a:buFont typeface="+mj-lt"/>
              <a:buAutoNum type="arabicPeriod"/>
            </a:pPr>
            <a:r>
              <a:rPr lang="cs-CZ" dirty="0" smtClean="0"/>
              <a:t>Důkladný nácvik a příprava</a:t>
            </a:r>
          </a:p>
          <a:p>
            <a:pPr marL="457200" indent="-457200">
              <a:buFont typeface="+mj-lt"/>
              <a:buAutoNum type="arabicPeriod"/>
            </a:pPr>
            <a:r>
              <a:rPr lang="cs-CZ" dirty="0" smtClean="0"/>
              <a:t>Účel výzkumu určuje celý proces interview</a:t>
            </a:r>
          </a:p>
          <a:p>
            <a:pPr marL="457200" indent="-457200">
              <a:buFont typeface="+mj-lt"/>
              <a:buAutoNum type="arabicPeriod"/>
            </a:pPr>
            <a:r>
              <a:rPr lang="cs-CZ" dirty="0" smtClean="0"/>
              <a:t>Vytváříme rámec, ve kterém se dotazovaný vyjadřuje vlastními slovy, svým vlastním stylem</a:t>
            </a:r>
          </a:p>
          <a:p>
            <a:pPr marL="457200" indent="-457200">
              <a:buFont typeface="+mj-lt"/>
              <a:buAutoNum type="arabicPeriod"/>
            </a:pPr>
            <a:r>
              <a:rPr lang="cs-CZ" dirty="0" smtClean="0"/>
              <a:t>Prostředí důvěry. Citlivost na odlišnosti vyplývající např. z kulturního zázemí, věku, genderu…</a:t>
            </a:r>
          </a:p>
          <a:p>
            <a:pPr marL="457200" indent="-457200">
              <a:buFont typeface="+mj-lt"/>
              <a:buAutoNum type="arabicPeriod" startAt="6"/>
            </a:pPr>
            <a:r>
              <a:rPr lang="cs-CZ" dirty="0" smtClean="0"/>
              <a:t>Jasně formulované otázky</a:t>
            </a:r>
          </a:p>
          <a:p>
            <a:pPr marL="457200" indent="-457200">
              <a:buFont typeface="+mj-lt"/>
              <a:buAutoNum type="arabicPeriod" startAt="6"/>
            </a:pPr>
            <a:r>
              <a:rPr lang="cs-CZ" dirty="0" smtClean="0"/>
              <a:t>Klademe </a:t>
            </a:r>
            <a:r>
              <a:rPr lang="cs-CZ" dirty="0"/>
              <a:t>vždy jen jednu </a:t>
            </a:r>
            <a:r>
              <a:rPr lang="cs-CZ" dirty="0" smtClean="0"/>
              <a:t>otázku</a:t>
            </a:r>
            <a:endParaRPr lang="cs-CZ" dirty="0"/>
          </a:p>
          <a:p>
            <a:pPr marL="0" indent="0" algn="r">
              <a:buNone/>
            </a:pPr>
            <a:r>
              <a:rPr lang="cs-CZ" dirty="0" smtClean="0"/>
              <a:t>(dle </a:t>
            </a:r>
            <a:r>
              <a:rPr lang="cs-CZ" dirty="0" err="1" smtClean="0"/>
              <a:t>Hendl</a:t>
            </a:r>
            <a:r>
              <a:rPr lang="cs-CZ" dirty="0" smtClean="0"/>
              <a:t>: Kvalitativní výzkum)</a:t>
            </a:r>
          </a:p>
        </p:txBody>
      </p:sp>
    </p:spTree>
    <p:extLst>
      <p:ext uri="{BB962C8B-B14F-4D97-AF65-F5344CB8AC3E}">
        <p14:creationId xmlns:p14="http://schemas.microsoft.com/office/powerpoint/2010/main" val="20725260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Zásady pro vedení rozhovoru</a:t>
            </a:r>
            <a:endParaRPr lang="cs-CZ" dirty="0"/>
          </a:p>
        </p:txBody>
      </p:sp>
      <p:sp>
        <p:nvSpPr>
          <p:cNvPr id="3" name="Zástupný symbol pro obsah 2"/>
          <p:cNvSpPr>
            <a:spLocks noGrp="1"/>
          </p:cNvSpPr>
          <p:nvPr>
            <p:ph idx="1"/>
          </p:nvPr>
        </p:nvSpPr>
        <p:spPr/>
        <p:txBody>
          <a:bodyPr>
            <a:normAutofit/>
          </a:bodyPr>
          <a:lstStyle/>
          <a:p>
            <a:pPr marL="457200" indent="-457200">
              <a:buFont typeface="+mj-lt"/>
              <a:buAutoNum type="arabicPeriod" startAt="6"/>
            </a:pPr>
            <a:r>
              <a:rPr lang="cs-CZ" dirty="0"/>
              <a:t>Otázky doplňujeme sondážními otázkami</a:t>
            </a:r>
          </a:p>
          <a:p>
            <a:pPr marL="457200" indent="-457200">
              <a:buFont typeface="+mj-lt"/>
              <a:buAutoNum type="arabicPeriod" startAt="6"/>
            </a:pPr>
            <a:r>
              <a:rPr lang="cs-CZ" dirty="0"/>
              <a:t>Dáváme najevo, proč je pro nás rozhovor důležitý</a:t>
            </a:r>
          </a:p>
          <a:p>
            <a:pPr marL="457200" indent="-457200">
              <a:buFont typeface="+mj-lt"/>
              <a:buAutoNum type="arabicPeriod" startAt="6"/>
            </a:pPr>
            <a:r>
              <a:rPr lang="cs-CZ" dirty="0"/>
              <a:t>Nasloucháme pozorně, dáváme najevo zájem</a:t>
            </a:r>
          </a:p>
          <a:p>
            <a:pPr marL="457200" indent="-457200">
              <a:buFont typeface="+mj-lt"/>
              <a:buAutoNum type="arabicPeriod" startAt="6"/>
            </a:pPr>
            <a:r>
              <a:rPr lang="cs-CZ" dirty="0"/>
              <a:t>Udržujeme neutrální postoj, nehodnotíme.</a:t>
            </a:r>
          </a:p>
          <a:p>
            <a:pPr marL="457200" indent="-457200">
              <a:buFont typeface="+mj-lt"/>
              <a:buAutoNum type="arabicPeriod" startAt="6"/>
            </a:pPr>
            <a:r>
              <a:rPr lang="cs-CZ" dirty="0"/>
              <a:t>Jsme reflexivní</a:t>
            </a:r>
          </a:p>
          <a:p>
            <a:pPr marL="457200" indent="-457200">
              <a:buFont typeface="+mj-lt"/>
              <a:buAutoNum type="arabicPeriod" startAt="6"/>
            </a:pPr>
            <a:r>
              <a:rPr lang="cs-CZ" dirty="0"/>
              <a:t>Zpracovat vše bezprostředně po rozhovoru</a:t>
            </a:r>
          </a:p>
          <a:p>
            <a:pPr marL="0" indent="0" algn="r">
              <a:buNone/>
            </a:pPr>
            <a:r>
              <a:rPr lang="cs-CZ" dirty="0" smtClean="0"/>
              <a:t>(dle </a:t>
            </a:r>
            <a:r>
              <a:rPr lang="cs-CZ" dirty="0" err="1" smtClean="0"/>
              <a:t>Hendl</a:t>
            </a:r>
            <a:r>
              <a:rPr lang="cs-CZ" dirty="0" smtClean="0"/>
              <a:t>: Kvalitativní výzkum)</a:t>
            </a:r>
          </a:p>
        </p:txBody>
      </p:sp>
    </p:spTree>
    <p:extLst>
      <p:ext uri="{BB962C8B-B14F-4D97-AF65-F5344CB8AC3E}">
        <p14:creationId xmlns:p14="http://schemas.microsoft.com/office/powerpoint/2010/main" val="16933976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descr="BodyTalk.jpg"/>
          <p:cNvPicPr>
            <a:picLocks noChangeAspect="1"/>
          </p:cNvPicPr>
          <p:nvPr/>
        </p:nvPicPr>
        <p:blipFill>
          <a:blip r:embed="rId2" cstate="print"/>
          <a:stretch>
            <a:fillRect/>
          </a:stretch>
        </p:blipFill>
        <p:spPr>
          <a:xfrm>
            <a:off x="0" y="-27384"/>
            <a:ext cx="9015813" cy="6733803"/>
          </a:xfrm>
          <a:prstGeom prst="rect">
            <a:avLst/>
          </a:prstGeom>
        </p:spPr>
      </p:pic>
      <p:sp>
        <p:nvSpPr>
          <p:cNvPr id="5" name="Obdélník 4"/>
          <p:cNvSpPr/>
          <p:nvPr/>
        </p:nvSpPr>
        <p:spPr>
          <a:xfrm>
            <a:off x="5835145" y="6488668"/>
            <a:ext cx="3308855" cy="369332"/>
          </a:xfrm>
          <a:prstGeom prst="rect">
            <a:avLst/>
          </a:prstGeom>
        </p:spPr>
        <p:txBody>
          <a:bodyPr wrap="none">
            <a:spAutoFit/>
          </a:bodyPr>
          <a:lstStyle/>
          <a:p>
            <a:r>
              <a:rPr lang="cs-CZ" i="1" dirty="0" smtClean="0"/>
              <a:t>Zdroj: </a:t>
            </a:r>
            <a:r>
              <a:rPr lang="cs-CZ" i="1" dirty="0" err="1" smtClean="0"/>
              <a:t>Portigal</a:t>
            </a:r>
            <a:r>
              <a:rPr lang="cs-CZ" i="1" dirty="0" smtClean="0"/>
              <a:t>: </a:t>
            </a:r>
            <a:r>
              <a:rPr lang="cs-CZ" i="1" dirty="0" err="1" smtClean="0"/>
              <a:t>Interviewing</a:t>
            </a:r>
            <a:r>
              <a:rPr lang="cs-CZ" i="1" dirty="0" smtClean="0"/>
              <a:t> </a:t>
            </a:r>
            <a:r>
              <a:rPr lang="cs-CZ" i="1" dirty="0" err="1" smtClean="0"/>
              <a:t>Users</a:t>
            </a:r>
            <a:endParaRPr lang="cs-CZ" dirty="0"/>
          </a:p>
        </p:txBody>
      </p:sp>
    </p:spTree>
    <p:extLst>
      <p:ext uri="{BB962C8B-B14F-4D97-AF65-F5344CB8AC3E}">
        <p14:creationId xmlns:p14="http://schemas.microsoft.com/office/powerpoint/2010/main" val="608149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Tipy a techniky pro rozhovory</a:t>
            </a:r>
            <a:endParaRPr lang="cs-CZ" dirty="0"/>
          </a:p>
        </p:txBody>
      </p:sp>
      <p:sp>
        <p:nvSpPr>
          <p:cNvPr id="3" name="Zástupný symbol pro obsah 2"/>
          <p:cNvSpPr>
            <a:spLocks noGrp="1"/>
          </p:cNvSpPr>
          <p:nvPr>
            <p:ph idx="1"/>
          </p:nvPr>
        </p:nvSpPr>
        <p:spPr/>
        <p:txBody>
          <a:bodyPr/>
          <a:lstStyle/>
          <a:p>
            <a:endParaRPr lang="cs-CZ" b="1" dirty="0" smtClean="0"/>
          </a:p>
          <a:p>
            <a:r>
              <a:rPr lang="cs-CZ" b="1" dirty="0" smtClean="0"/>
              <a:t>„Sondážní otázky“</a:t>
            </a:r>
            <a:endParaRPr lang="cs-CZ" b="1" dirty="0"/>
          </a:p>
          <a:p>
            <a:endParaRPr lang="cs-CZ" dirty="0" smtClean="0"/>
          </a:p>
          <a:p>
            <a:r>
              <a:rPr lang="cs-CZ" dirty="0" smtClean="0"/>
              <a:t>Výzkumník: </a:t>
            </a:r>
            <a:endParaRPr lang="cs-CZ" dirty="0"/>
          </a:p>
          <a:p>
            <a:r>
              <a:rPr lang="cs-CZ" i="1" dirty="0"/>
              <a:t>Co se stalo? Kdo jiný se toho ještě zúčastnil? Kde jste byl v tu dobu? Jak aktivně jste se toho zúčastnil? Jak k tomu došlo? Kde se to stalo? </a:t>
            </a:r>
            <a:endParaRPr lang="cs-CZ" dirty="0" smtClean="0"/>
          </a:p>
          <a:p>
            <a:endParaRPr lang="cs-CZ" b="1" dirty="0"/>
          </a:p>
        </p:txBody>
      </p:sp>
    </p:spTree>
    <p:extLst>
      <p:ext uri="{BB962C8B-B14F-4D97-AF65-F5344CB8AC3E}">
        <p14:creationId xmlns:p14="http://schemas.microsoft.com/office/powerpoint/2010/main" val="22900229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Tipy a techniky pro rozhovory</a:t>
            </a:r>
            <a:endParaRPr lang="cs-CZ" dirty="0"/>
          </a:p>
        </p:txBody>
      </p:sp>
      <p:sp>
        <p:nvSpPr>
          <p:cNvPr id="3" name="Zástupný symbol pro obsah 2"/>
          <p:cNvSpPr>
            <a:spLocks noGrp="1"/>
          </p:cNvSpPr>
          <p:nvPr>
            <p:ph idx="1"/>
          </p:nvPr>
        </p:nvSpPr>
        <p:spPr/>
        <p:txBody>
          <a:bodyPr/>
          <a:lstStyle/>
          <a:p>
            <a:endParaRPr lang="cs-CZ" b="1" dirty="0" smtClean="0"/>
          </a:p>
          <a:p>
            <a:r>
              <a:rPr lang="cs-CZ" b="1" dirty="0" smtClean="0"/>
              <a:t>„Otevřené otázky“</a:t>
            </a:r>
            <a:endParaRPr lang="cs-CZ" b="1" dirty="0"/>
          </a:p>
          <a:p>
            <a:endParaRPr lang="cs-CZ" dirty="0" smtClean="0"/>
          </a:p>
          <a:p>
            <a:r>
              <a:rPr lang="cs-CZ" dirty="0" smtClean="0"/>
              <a:t>Výzkumník: </a:t>
            </a:r>
            <a:endParaRPr lang="cs-CZ" dirty="0"/>
          </a:p>
          <a:p>
            <a:r>
              <a:rPr lang="cs-CZ" i="1" dirty="0" smtClean="0"/>
              <a:t>Radil jste se o tom s někým?</a:t>
            </a:r>
          </a:p>
          <a:p>
            <a:r>
              <a:rPr lang="cs-CZ" i="1" dirty="0" smtClean="0"/>
              <a:t>S kým jste se o tom radil?</a:t>
            </a:r>
            <a:endParaRPr lang="cs-CZ" dirty="0" smtClean="0"/>
          </a:p>
          <a:p>
            <a:endParaRPr lang="cs-CZ" b="1" dirty="0"/>
          </a:p>
        </p:txBody>
      </p:sp>
    </p:spTree>
    <p:extLst>
      <p:ext uri="{BB962C8B-B14F-4D97-AF65-F5344CB8AC3E}">
        <p14:creationId xmlns:p14="http://schemas.microsoft.com/office/powerpoint/2010/main" val="29629730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Tipy a techniky pro rozhovory</a:t>
            </a:r>
            <a:endParaRPr lang="cs-CZ" dirty="0"/>
          </a:p>
        </p:txBody>
      </p:sp>
      <p:pic>
        <p:nvPicPr>
          <p:cNvPr id="5" name="Obrázek 4"/>
          <p:cNvPicPr>
            <a:picLocks noChangeAspect="1"/>
          </p:cNvPicPr>
          <p:nvPr/>
        </p:nvPicPr>
        <p:blipFill>
          <a:blip r:embed="rId2"/>
          <a:stretch>
            <a:fillRect/>
          </a:stretch>
        </p:blipFill>
        <p:spPr>
          <a:xfrm>
            <a:off x="1147305" y="1924895"/>
            <a:ext cx="6895890" cy="4527180"/>
          </a:xfrm>
          <a:prstGeom prst="rect">
            <a:avLst/>
          </a:prstGeom>
        </p:spPr>
      </p:pic>
    </p:spTree>
    <p:extLst>
      <p:ext uri="{BB962C8B-B14F-4D97-AF65-F5344CB8AC3E}">
        <p14:creationId xmlns:p14="http://schemas.microsoft.com/office/powerpoint/2010/main" val="25904158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Tipy a techniky pro rozhovory</a:t>
            </a:r>
            <a:endParaRPr lang="cs-CZ" dirty="0"/>
          </a:p>
        </p:txBody>
      </p:sp>
      <p:sp>
        <p:nvSpPr>
          <p:cNvPr id="3" name="Zástupný symbol pro obsah 2"/>
          <p:cNvSpPr>
            <a:spLocks noGrp="1"/>
          </p:cNvSpPr>
          <p:nvPr>
            <p:ph idx="1"/>
          </p:nvPr>
        </p:nvSpPr>
        <p:spPr/>
        <p:txBody>
          <a:bodyPr/>
          <a:lstStyle/>
          <a:p>
            <a:endParaRPr lang="cs-CZ" b="1" dirty="0" smtClean="0"/>
          </a:p>
          <a:p>
            <a:r>
              <a:rPr lang="cs-CZ" b="1" dirty="0" smtClean="0"/>
              <a:t>„Echo“</a:t>
            </a:r>
            <a:endParaRPr lang="cs-CZ" b="1" dirty="0"/>
          </a:p>
          <a:p>
            <a:r>
              <a:rPr lang="cs-CZ" dirty="0" smtClean="0"/>
              <a:t>Informant: „Ten knihovník byl takový divný.“</a:t>
            </a:r>
          </a:p>
          <a:p>
            <a:r>
              <a:rPr lang="cs-CZ" dirty="0" smtClean="0"/>
              <a:t>Výzkumník: „Knihovník byl takový divný… (?)“</a:t>
            </a:r>
          </a:p>
          <a:p>
            <a:endParaRPr lang="cs-CZ" b="1" dirty="0"/>
          </a:p>
        </p:txBody>
      </p:sp>
    </p:spTree>
    <p:extLst>
      <p:ext uri="{BB962C8B-B14F-4D97-AF65-F5344CB8AC3E}">
        <p14:creationId xmlns:p14="http://schemas.microsoft.com/office/powerpoint/2010/main" val="30362788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Tipy a techniky pro rozhovory</a:t>
            </a:r>
          </a:p>
        </p:txBody>
      </p:sp>
      <p:sp>
        <p:nvSpPr>
          <p:cNvPr id="3" name="Zástupný symbol pro obsah 2"/>
          <p:cNvSpPr>
            <a:spLocks noGrp="1"/>
          </p:cNvSpPr>
          <p:nvPr>
            <p:ph idx="1"/>
          </p:nvPr>
        </p:nvSpPr>
        <p:spPr/>
        <p:txBody>
          <a:bodyPr/>
          <a:lstStyle/>
          <a:p>
            <a:endParaRPr lang="cs-CZ" dirty="0" smtClean="0"/>
          </a:p>
          <a:p>
            <a:r>
              <a:rPr lang="cs-CZ" b="1" dirty="0" smtClean="0"/>
              <a:t>„Bumerang“</a:t>
            </a:r>
          </a:p>
          <a:p>
            <a:r>
              <a:rPr lang="cs-CZ" dirty="0"/>
              <a:t>Informant: „Nevím, jestli </a:t>
            </a:r>
            <a:r>
              <a:rPr lang="cs-CZ" dirty="0" smtClean="0"/>
              <a:t>chci začít zase </a:t>
            </a:r>
            <a:r>
              <a:rPr lang="cs-CZ" dirty="0"/>
              <a:t>studovat.“</a:t>
            </a:r>
          </a:p>
          <a:p>
            <a:r>
              <a:rPr lang="cs-CZ" dirty="0"/>
              <a:t>Výzkumník: </a:t>
            </a:r>
            <a:r>
              <a:rPr lang="cs-CZ" dirty="0" smtClean="0"/>
              <a:t>„A chcete zase začít </a:t>
            </a:r>
            <a:r>
              <a:rPr lang="cs-CZ" dirty="0"/>
              <a:t>studovat?“</a:t>
            </a:r>
          </a:p>
          <a:p>
            <a:endParaRPr lang="cs-CZ" b="1" dirty="0"/>
          </a:p>
        </p:txBody>
      </p:sp>
    </p:spTree>
    <p:extLst>
      <p:ext uri="{BB962C8B-B14F-4D97-AF65-F5344CB8AC3E}">
        <p14:creationId xmlns:p14="http://schemas.microsoft.com/office/powerpoint/2010/main" val="38282254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p:txBody>
          <a:bodyPr/>
          <a:lstStyle/>
          <a:p>
            <a:r>
              <a:rPr lang="cs-CZ" i="1" dirty="0" smtClean="0"/>
              <a:t>„Navzdory opakovaným snahám se rozhovor vzpírá metodologické formalizaci: v praxi stále vychází z řemeslné dovednosti a z těžko uchopitelného umění brikoláže. Metody se nám předkládají v podobě abstraktních modelů, které sice vypadají hezky, ale jsou těžko aplikovatelné, zatímco skutečně použité postupy se provinile schovávají v ústraní, jako by nebyly dostatečně na výši.“</a:t>
            </a:r>
          </a:p>
          <a:p>
            <a:endParaRPr lang="cs-CZ" dirty="0"/>
          </a:p>
          <a:p>
            <a:r>
              <a:rPr lang="cs-CZ" dirty="0" smtClean="0"/>
              <a:t>Jean-Claude Kaufmann: Chápající rozhovor (2010)</a:t>
            </a:r>
            <a:endParaRPr lang="cs-CZ" dirty="0"/>
          </a:p>
        </p:txBody>
      </p:sp>
    </p:spTree>
    <p:extLst>
      <p:ext uri="{BB962C8B-B14F-4D97-AF65-F5344CB8AC3E}">
        <p14:creationId xmlns:p14="http://schemas.microsoft.com/office/powerpoint/2010/main" val="21961718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Tipy a techniky pro rozhovory</a:t>
            </a:r>
          </a:p>
        </p:txBody>
      </p:sp>
      <p:sp>
        <p:nvSpPr>
          <p:cNvPr id="3" name="Zástupný symbol pro obsah 2"/>
          <p:cNvSpPr>
            <a:spLocks noGrp="1"/>
          </p:cNvSpPr>
          <p:nvPr>
            <p:ph idx="1"/>
          </p:nvPr>
        </p:nvSpPr>
        <p:spPr/>
        <p:txBody>
          <a:bodyPr/>
          <a:lstStyle/>
          <a:p>
            <a:endParaRPr lang="cs-CZ" dirty="0" smtClean="0"/>
          </a:p>
          <a:p>
            <a:r>
              <a:rPr lang="cs-CZ" b="1" dirty="0" smtClean="0"/>
              <a:t>„</a:t>
            </a:r>
            <a:r>
              <a:rPr lang="cs-CZ" b="1" dirty="0" err="1" smtClean="0"/>
              <a:t>Hmmm</a:t>
            </a:r>
            <a:r>
              <a:rPr lang="cs-CZ" b="1" dirty="0" smtClean="0"/>
              <a:t>“</a:t>
            </a:r>
          </a:p>
          <a:p>
            <a:r>
              <a:rPr lang="cs-CZ" dirty="0"/>
              <a:t>Informant: </a:t>
            </a:r>
            <a:r>
              <a:rPr lang="cs-CZ" dirty="0" smtClean="0"/>
              <a:t>„Pak jsem se víc ponořil do studia svahilštiny.“</a:t>
            </a:r>
            <a:endParaRPr lang="cs-CZ" dirty="0"/>
          </a:p>
          <a:p>
            <a:r>
              <a:rPr lang="cs-CZ" dirty="0"/>
              <a:t>Výzkumník: </a:t>
            </a:r>
            <a:r>
              <a:rPr lang="cs-CZ" dirty="0" smtClean="0"/>
              <a:t>„</a:t>
            </a:r>
            <a:r>
              <a:rPr lang="cs-CZ" dirty="0" err="1" smtClean="0"/>
              <a:t>Hmmm</a:t>
            </a:r>
            <a:r>
              <a:rPr lang="cs-CZ" dirty="0" smtClean="0"/>
              <a:t>, to je velmi zajímavé!“</a:t>
            </a:r>
            <a:endParaRPr lang="cs-CZ" dirty="0"/>
          </a:p>
          <a:p>
            <a:endParaRPr lang="cs-CZ" b="1" dirty="0"/>
          </a:p>
        </p:txBody>
      </p:sp>
    </p:spTree>
    <p:extLst>
      <p:ext uri="{BB962C8B-B14F-4D97-AF65-F5344CB8AC3E}">
        <p14:creationId xmlns:p14="http://schemas.microsoft.com/office/powerpoint/2010/main" val="21086071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Tipy a techniky pro rozhovory</a:t>
            </a:r>
          </a:p>
        </p:txBody>
      </p:sp>
      <p:sp>
        <p:nvSpPr>
          <p:cNvPr id="3" name="Zástupný symbol pro obsah 2"/>
          <p:cNvSpPr>
            <a:spLocks noGrp="1"/>
          </p:cNvSpPr>
          <p:nvPr>
            <p:ph idx="1"/>
          </p:nvPr>
        </p:nvSpPr>
        <p:spPr/>
        <p:txBody>
          <a:bodyPr/>
          <a:lstStyle/>
          <a:p>
            <a:endParaRPr lang="cs-CZ" dirty="0" smtClean="0"/>
          </a:p>
          <a:p>
            <a:r>
              <a:rPr lang="cs-CZ" b="1" dirty="0" smtClean="0"/>
              <a:t>„Inspektor </a:t>
            </a:r>
            <a:r>
              <a:rPr lang="cs-CZ" b="1" dirty="0" err="1" smtClean="0"/>
              <a:t>Colombo</a:t>
            </a:r>
            <a:r>
              <a:rPr lang="cs-CZ" b="1" dirty="0" smtClean="0"/>
              <a:t>“</a:t>
            </a:r>
          </a:p>
          <a:p>
            <a:r>
              <a:rPr lang="cs-CZ" dirty="0" smtClean="0"/>
              <a:t>Mohl byste mi to vysvětlit jako malému dítěti? Na jednu stranu říkáte, že máte problémy s dýcháním, na druhou stranu tvrdíte, že cigarety nezpůsobují vaše problémy. Co je tedy podle vás příčinou vašich problémů?</a:t>
            </a:r>
          </a:p>
          <a:p>
            <a:endParaRPr lang="cs-CZ" dirty="0"/>
          </a:p>
        </p:txBody>
      </p:sp>
    </p:spTree>
    <p:extLst>
      <p:ext uri="{BB962C8B-B14F-4D97-AF65-F5344CB8AC3E}">
        <p14:creationId xmlns:p14="http://schemas.microsoft.com/office/powerpoint/2010/main" val="24491072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Tipy a techniky pro rozhovory</a:t>
            </a:r>
          </a:p>
        </p:txBody>
      </p:sp>
      <p:sp>
        <p:nvSpPr>
          <p:cNvPr id="3" name="Zástupný symbol pro obsah 2"/>
          <p:cNvSpPr>
            <a:spLocks noGrp="1"/>
          </p:cNvSpPr>
          <p:nvPr>
            <p:ph idx="1"/>
          </p:nvPr>
        </p:nvSpPr>
        <p:spPr/>
        <p:txBody>
          <a:bodyPr/>
          <a:lstStyle/>
          <a:p>
            <a:endParaRPr lang="cs-CZ" dirty="0" smtClean="0"/>
          </a:p>
          <a:p>
            <a:r>
              <a:rPr lang="cs-CZ" b="1" dirty="0" smtClean="0"/>
              <a:t>„TICHO“</a:t>
            </a:r>
          </a:p>
          <a:p>
            <a:endParaRPr lang="cs-CZ" b="1" dirty="0"/>
          </a:p>
        </p:txBody>
      </p:sp>
    </p:spTree>
    <p:extLst>
      <p:ext uri="{BB962C8B-B14F-4D97-AF65-F5344CB8AC3E}">
        <p14:creationId xmlns:p14="http://schemas.microsoft.com/office/powerpoint/2010/main" val="27630995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Síla kvalitativního rozhovoru</a:t>
            </a:r>
            <a:br>
              <a:rPr lang="cs-CZ" dirty="0" smtClean="0"/>
            </a:br>
            <a:r>
              <a:rPr lang="cs-CZ" dirty="0" smtClean="0"/>
              <a:t>Slova a významy</a:t>
            </a:r>
            <a:endParaRPr lang="cs-CZ" dirty="0"/>
          </a:p>
        </p:txBody>
      </p:sp>
      <p:sp>
        <p:nvSpPr>
          <p:cNvPr id="3" name="Zástupný symbol pro obsah 2"/>
          <p:cNvSpPr>
            <a:spLocks noGrp="1"/>
          </p:cNvSpPr>
          <p:nvPr>
            <p:ph idx="1"/>
          </p:nvPr>
        </p:nvSpPr>
        <p:spPr/>
        <p:txBody>
          <a:bodyPr/>
          <a:lstStyle/>
          <a:p>
            <a:pPr marL="0" indent="0">
              <a:buNone/>
            </a:pPr>
            <a:endParaRPr lang="cs-CZ" b="1" dirty="0" smtClean="0"/>
          </a:p>
          <a:p>
            <a:pPr marL="0" indent="0">
              <a:buNone/>
            </a:pPr>
            <a:r>
              <a:rPr lang="cs-CZ" b="1" dirty="0" smtClean="0"/>
              <a:t>Rozhovor: </a:t>
            </a:r>
          </a:p>
          <a:p>
            <a:r>
              <a:rPr lang="cs-CZ" dirty="0" smtClean="0"/>
              <a:t>Výzkumnice: „Máte </a:t>
            </a:r>
            <a:r>
              <a:rPr lang="cs-CZ" dirty="0"/>
              <a:t>ve vězení nějakou dobrou kamarádku?“ </a:t>
            </a:r>
            <a:r>
              <a:rPr lang="cs-CZ" dirty="0" err="1"/>
              <a:t>Informantka</a:t>
            </a:r>
            <a:r>
              <a:rPr lang="cs-CZ" dirty="0"/>
              <a:t>: „Kamarádku ne, ale přítelkyni</a:t>
            </a:r>
            <a:r>
              <a:rPr lang="cs-CZ" dirty="0" smtClean="0"/>
              <a:t>.“</a:t>
            </a:r>
          </a:p>
          <a:p>
            <a:endParaRPr lang="cs-CZ" dirty="0"/>
          </a:p>
          <a:p>
            <a:endParaRPr lang="cs-CZ" dirty="0" smtClean="0"/>
          </a:p>
          <a:p>
            <a:pPr marL="0" indent="0">
              <a:buNone/>
            </a:pPr>
            <a:r>
              <a:rPr lang="cs-CZ" b="1" dirty="0" smtClean="0"/>
              <a:t>Jak by obstál dotazník?</a:t>
            </a:r>
            <a:endParaRPr lang="cs-CZ" b="1" dirty="0"/>
          </a:p>
          <a:p>
            <a:r>
              <a:rPr lang="cs-CZ" dirty="0"/>
              <a:t>S kým budete po propuštění žít? 42 % uvedlo, že s přítelkyní. </a:t>
            </a:r>
          </a:p>
          <a:p>
            <a:endParaRPr lang="cs-CZ" dirty="0"/>
          </a:p>
        </p:txBody>
      </p:sp>
    </p:spTree>
    <p:extLst>
      <p:ext uri="{BB962C8B-B14F-4D97-AF65-F5344CB8AC3E}">
        <p14:creationId xmlns:p14="http://schemas.microsoft.com/office/powerpoint/2010/main" val="31238847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Síla kvalitativního rozhovoru</a:t>
            </a:r>
            <a:br>
              <a:rPr lang="cs-CZ" dirty="0" smtClean="0"/>
            </a:br>
            <a:r>
              <a:rPr lang="cs-CZ" dirty="0" smtClean="0"/>
              <a:t>Slova a významy</a:t>
            </a:r>
            <a:endParaRPr lang="cs-CZ" dirty="0"/>
          </a:p>
        </p:txBody>
      </p:sp>
      <p:sp>
        <p:nvSpPr>
          <p:cNvPr id="3" name="Zástupný symbol pro obsah 2"/>
          <p:cNvSpPr>
            <a:spLocks noGrp="1"/>
          </p:cNvSpPr>
          <p:nvPr>
            <p:ph idx="1"/>
          </p:nvPr>
        </p:nvSpPr>
        <p:spPr/>
        <p:txBody>
          <a:bodyPr>
            <a:normAutofit fontScale="85000" lnSpcReduction="10000"/>
          </a:bodyPr>
          <a:lstStyle/>
          <a:p>
            <a:pPr marL="0" indent="0">
              <a:buNone/>
            </a:pPr>
            <a:endParaRPr lang="cs-CZ" b="1" dirty="0" smtClean="0"/>
          </a:p>
          <a:p>
            <a:pPr marL="0" indent="0">
              <a:buNone/>
            </a:pPr>
            <a:r>
              <a:rPr lang="cs-CZ" b="1" dirty="0" smtClean="0"/>
              <a:t>O tvořivosti</a:t>
            </a:r>
            <a:endParaRPr lang="cs-CZ" dirty="0"/>
          </a:p>
          <a:p>
            <a:pPr marL="0" indent="0">
              <a:buNone/>
            </a:pPr>
            <a:r>
              <a:rPr lang="cs-CZ" dirty="0" smtClean="0"/>
              <a:t>„</a:t>
            </a:r>
            <a:r>
              <a:rPr lang="cs-CZ" dirty="0"/>
              <a:t>Jakou já mám představu o tvořivosti? No podívejte se, v áčku [třída bez specializace] mi třeba úkol, který jim zadám udělají tak dva lidi, zatímco v béčku [VII. B] to udělají všichni. Nejvíc je to podle mě na inteligenci těch dětí</a:t>
            </a:r>
            <a:r>
              <a:rPr lang="cs-CZ" dirty="0" smtClean="0"/>
              <a:t>.“</a:t>
            </a:r>
            <a:endParaRPr lang="cs-CZ" dirty="0"/>
          </a:p>
          <a:p>
            <a:pPr marL="0" indent="0">
              <a:buNone/>
            </a:pPr>
            <a:r>
              <a:rPr lang="cs-CZ" dirty="0" smtClean="0"/>
              <a:t>„</a:t>
            </a:r>
            <a:r>
              <a:rPr lang="cs-CZ" dirty="0"/>
              <a:t>Žáci si vedou něco jako čtenářský deník, já nechci, aby mi tam psali obsahy knížek, ale aby mi tam vyjádřili svoje osobní pocity, svoje názory. Klidně mi mohou napsat, že tu knížku v půlce odložili, proto a proto. A třeba Petr i Klára, oba jsou hrozně chytří, hlásí se, jsem s nimi spokojená, ale nejsou schopni se mi v těch popisech otevřít, být tvořiví</a:t>
            </a:r>
            <a:r>
              <a:rPr lang="cs-CZ" dirty="0" smtClean="0"/>
              <a:t>.“</a:t>
            </a:r>
          </a:p>
          <a:p>
            <a:pPr marL="0" indent="0">
              <a:buNone/>
            </a:pPr>
            <a:endParaRPr lang="cs-CZ" dirty="0"/>
          </a:p>
          <a:p>
            <a:pPr marL="0" indent="0" algn="r">
              <a:buNone/>
            </a:pPr>
            <a:r>
              <a:rPr lang="cs-CZ" i="1" dirty="0" smtClean="0"/>
              <a:t>Švaříček a </a:t>
            </a:r>
            <a:r>
              <a:rPr lang="cs-CZ" i="1" dirty="0" err="1" smtClean="0"/>
              <a:t>Šeďová</a:t>
            </a:r>
            <a:endParaRPr lang="cs-CZ" i="1" dirty="0"/>
          </a:p>
        </p:txBody>
      </p:sp>
    </p:spTree>
    <p:extLst>
      <p:ext uri="{BB962C8B-B14F-4D97-AF65-F5344CB8AC3E}">
        <p14:creationId xmlns:p14="http://schemas.microsoft.com/office/powerpoint/2010/main" val="40853494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Dokumentace a zápisky</a:t>
            </a:r>
            <a:endParaRPr lang="cs-CZ" b="1" dirty="0"/>
          </a:p>
        </p:txBody>
      </p:sp>
      <p:sp>
        <p:nvSpPr>
          <p:cNvPr id="3" name="Zástupný symbol pro obsah 2"/>
          <p:cNvSpPr>
            <a:spLocks noGrp="1"/>
          </p:cNvSpPr>
          <p:nvPr>
            <p:ph idx="1"/>
          </p:nvPr>
        </p:nvSpPr>
        <p:spPr/>
        <p:txBody>
          <a:bodyPr/>
          <a:lstStyle/>
          <a:p>
            <a:r>
              <a:rPr lang="cs-CZ" b="1" dirty="0" smtClean="0"/>
              <a:t>Bezprostředně po rozhovoru</a:t>
            </a:r>
            <a:r>
              <a:rPr lang="cs-CZ" dirty="0" smtClean="0"/>
              <a:t> si zapište 1-3 nejdůležitější poznatky</a:t>
            </a:r>
          </a:p>
          <a:p>
            <a:r>
              <a:rPr lang="cs-CZ" dirty="0" smtClean="0"/>
              <a:t>Rozhovory </a:t>
            </a:r>
            <a:r>
              <a:rPr lang="cs-CZ" dirty="0" smtClean="0"/>
              <a:t>zpracujte ideálně </a:t>
            </a:r>
            <a:r>
              <a:rPr lang="cs-CZ" b="1" dirty="0" smtClean="0"/>
              <a:t>do 24 hodin</a:t>
            </a:r>
          </a:p>
        </p:txBody>
      </p:sp>
      <p:sp>
        <p:nvSpPr>
          <p:cNvPr id="4" name="Zaoblený obdélník 3"/>
          <p:cNvSpPr/>
          <p:nvPr/>
        </p:nvSpPr>
        <p:spPr>
          <a:xfrm>
            <a:off x="2987824" y="3356992"/>
            <a:ext cx="5544616" cy="2736304"/>
          </a:xfrm>
          <a:prstGeom prst="roundRect">
            <a:avLst/>
          </a:prstGeom>
          <a:solidFill>
            <a:schemeClr val="bg1"/>
          </a:solidFill>
          <a:ln/>
        </p:spPr>
        <p:style>
          <a:lnRef idx="0">
            <a:schemeClr val="accent6"/>
          </a:lnRef>
          <a:fillRef idx="3">
            <a:schemeClr val="accent6"/>
          </a:fillRef>
          <a:effectRef idx="3">
            <a:schemeClr val="accent6"/>
          </a:effectRef>
          <a:fontRef idx="minor">
            <a:schemeClr val="lt1"/>
          </a:fontRef>
        </p:style>
        <p:txBody>
          <a:bodyPr rtlCol="0" anchor="ctr"/>
          <a:lstStyle/>
          <a:p>
            <a:pPr algn="ctr"/>
            <a:endParaRPr lang="cs-CZ"/>
          </a:p>
        </p:txBody>
      </p:sp>
      <p:sp>
        <p:nvSpPr>
          <p:cNvPr id="5" name="Obdélník 4"/>
          <p:cNvSpPr/>
          <p:nvPr/>
        </p:nvSpPr>
        <p:spPr>
          <a:xfrm>
            <a:off x="3347864" y="3861048"/>
            <a:ext cx="4824536" cy="2031325"/>
          </a:xfrm>
          <a:prstGeom prst="rect">
            <a:avLst/>
          </a:prstGeom>
        </p:spPr>
        <p:txBody>
          <a:bodyPr wrap="square">
            <a:spAutoFit/>
          </a:bodyPr>
          <a:lstStyle/>
          <a:p>
            <a:pPr lvl="0" fontAlgn="base">
              <a:spcBef>
                <a:spcPct val="0"/>
              </a:spcBef>
              <a:spcAft>
                <a:spcPct val="0"/>
              </a:spcAft>
            </a:pPr>
            <a:r>
              <a:rPr kumimoji="0" lang="cs-CZ" b="0" i="0" u="none" strike="noStrike" cap="none" normalizeH="0" baseline="0" dirty="0" smtClean="0">
                <a:ln>
                  <a:noFill/>
                </a:ln>
                <a:solidFill>
                  <a:schemeClr val="tx1"/>
                </a:solidFill>
                <a:effectLst/>
                <a:latin typeface="Palatino Linotype" pitchFamily="18" charset="0"/>
                <a:ea typeface="Calibri" pitchFamily="34" charset="0"/>
                <a:cs typeface="Times New Roman" pitchFamily="18" charset="0"/>
              </a:rPr>
              <a:t>Jméno účastníka:</a:t>
            </a:r>
            <a:br>
              <a:rPr kumimoji="0" lang="cs-CZ" b="0" i="0" u="none" strike="noStrike" cap="none" normalizeH="0" baseline="0" dirty="0" smtClean="0">
                <a:ln>
                  <a:noFill/>
                </a:ln>
                <a:solidFill>
                  <a:schemeClr val="tx1"/>
                </a:solidFill>
                <a:effectLst/>
                <a:latin typeface="Palatino Linotype" pitchFamily="18" charset="0"/>
                <a:ea typeface="Calibri" pitchFamily="34" charset="0"/>
                <a:cs typeface="Times New Roman" pitchFamily="18" charset="0"/>
              </a:rPr>
            </a:br>
            <a:r>
              <a:rPr kumimoji="0" lang="cs-CZ" b="0" i="0" u="none" strike="noStrike" cap="none" normalizeH="0" baseline="0" dirty="0" smtClean="0">
                <a:ln>
                  <a:noFill/>
                </a:ln>
                <a:solidFill>
                  <a:schemeClr val="tx1"/>
                </a:solidFill>
                <a:effectLst/>
                <a:latin typeface="Palatino Linotype" pitchFamily="18" charset="0"/>
                <a:ea typeface="Calibri" pitchFamily="34" charset="0"/>
                <a:cs typeface="Times New Roman" pitchFamily="18" charset="0"/>
              </a:rPr>
              <a:t>Čas</a:t>
            </a:r>
            <a:r>
              <a:rPr kumimoji="0" lang="cs-CZ" b="0" i="0" u="none" strike="noStrike" cap="none" normalizeH="0" dirty="0" smtClean="0">
                <a:ln>
                  <a:noFill/>
                </a:ln>
                <a:solidFill>
                  <a:schemeClr val="tx1"/>
                </a:solidFill>
                <a:effectLst/>
                <a:latin typeface="Palatino Linotype" pitchFamily="18" charset="0"/>
                <a:ea typeface="Calibri" pitchFamily="34" charset="0"/>
                <a:cs typeface="Times New Roman" pitchFamily="18" charset="0"/>
              </a:rPr>
              <a:t> a místo rozhovoru:</a:t>
            </a:r>
          </a:p>
          <a:p>
            <a:pPr lvl="0" fontAlgn="base">
              <a:spcBef>
                <a:spcPct val="0"/>
              </a:spcBef>
              <a:spcAft>
                <a:spcPct val="0"/>
              </a:spcAft>
            </a:pPr>
            <a:endParaRPr lang="cs-CZ" baseline="0" dirty="0" smtClean="0">
              <a:latin typeface="Palatino Linotype" pitchFamily="18" charset="0"/>
              <a:ea typeface="Calibri" pitchFamily="34" charset="0"/>
              <a:cs typeface="Times New Roman" pitchFamily="18" charset="0"/>
              <a:sym typeface="Wingdings" pitchFamily="2" charset="2"/>
            </a:endParaRPr>
          </a:p>
          <a:p>
            <a:pPr lvl="0" fontAlgn="base">
              <a:spcBef>
                <a:spcPct val="0"/>
              </a:spcBef>
              <a:spcAft>
                <a:spcPct val="0"/>
              </a:spcAft>
            </a:pPr>
            <a:r>
              <a:rPr kumimoji="0" lang="cs-CZ" b="0" i="0" u="none" strike="noStrike" cap="none" normalizeH="0" dirty="0" smtClean="0">
                <a:ln>
                  <a:noFill/>
                </a:ln>
                <a:solidFill>
                  <a:schemeClr val="tx1"/>
                </a:solidFill>
                <a:effectLst/>
                <a:latin typeface="Palatino Linotype" pitchFamily="18" charset="0"/>
                <a:ea typeface="Calibri" pitchFamily="34" charset="0"/>
                <a:cs typeface="Times New Roman" pitchFamily="18" charset="0"/>
                <a:sym typeface="Wingdings" pitchFamily="2" charset="2"/>
              </a:rPr>
              <a:t>Poznatek 1:________________________</a:t>
            </a:r>
          </a:p>
          <a:p>
            <a:pPr fontAlgn="base">
              <a:spcBef>
                <a:spcPct val="0"/>
              </a:spcBef>
              <a:spcAft>
                <a:spcPct val="0"/>
              </a:spcAft>
            </a:pPr>
            <a:r>
              <a:rPr kumimoji="0" lang="cs-CZ" b="0" i="0" u="none" strike="noStrike" cap="none" normalizeH="0" dirty="0" smtClean="0">
                <a:ln>
                  <a:noFill/>
                </a:ln>
                <a:solidFill>
                  <a:schemeClr val="tx1"/>
                </a:solidFill>
                <a:effectLst/>
                <a:latin typeface="Palatino Linotype" pitchFamily="18" charset="0"/>
                <a:ea typeface="Calibri" pitchFamily="34" charset="0"/>
                <a:cs typeface="Times New Roman" pitchFamily="18" charset="0"/>
                <a:sym typeface="Wingdings" pitchFamily="2" charset="2"/>
              </a:rPr>
              <a:t>Poznatek 2:________________________</a:t>
            </a:r>
            <a:endParaRPr kumimoji="0" lang="cs-CZ" b="0" i="0" u="none" strike="noStrike" cap="none" normalizeH="0" baseline="0" dirty="0" smtClean="0">
              <a:ln>
                <a:noFill/>
              </a:ln>
              <a:solidFill>
                <a:schemeClr val="tx1"/>
              </a:solidFill>
              <a:effectLst/>
              <a:latin typeface="Palatino Linotype" pitchFamily="18" charset="0"/>
              <a:ea typeface="Calibri" pitchFamily="34" charset="0"/>
              <a:cs typeface="Times New Roman" pitchFamily="18" charset="0"/>
              <a:sym typeface="Wingdings" pitchFamily="2" charset="2"/>
            </a:endParaRPr>
          </a:p>
          <a:p>
            <a:pPr fontAlgn="base">
              <a:spcBef>
                <a:spcPct val="0"/>
              </a:spcBef>
              <a:spcAft>
                <a:spcPct val="0"/>
              </a:spcAft>
            </a:pPr>
            <a:r>
              <a:rPr kumimoji="0" lang="cs-CZ" b="0" i="0" u="none" strike="noStrike" cap="none" normalizeH="0" dirty="0" smtClean="0">
                <a:ln>
                  <a:noFill/>
                </a:ln>
                <a:solidFill>
                  <a:schemeClr val="tx1"/>
                </a:solidFill>
                <a:effectLst/>
                <a:latin typeface="Palatino Linotype" pitchFamily="18" charset="0"/>
                <a:ea typeface="Calibri" pitchFamily="34" charset="0"/>
                <a:cs typeface="Times New Roman" pitchFamily="18" charset="0"/>
                <a:sym typeface="Wingdings" pitchFamily="2" charset="2"/>
              </a:rPr>
              <a:t>Poznatek 3:________________________</a:t>
            </a:r>
            <a:endParaRPr kumimoji="0" lang="cs-CZ" b="0" i="0" u="none" strike="noStrike" cap="none" normalizeH="0" baseline="0" dirty="0" smtClean="0">
              <a:ln>
                <a:noFill/>
              </a:ln>
              <a:solidFill>
                <a:schemeClr val="tx1"/>
              </a:solidFill>
              <a:effectLst/>
              <a:latin typeface="Palatino Linotype" pitchFamily="18" charset="0"/>
              <a:ea typeface="Calibri" pitchFamily="34" charset="0"/>
              <a:cs typeface="Times New Roman" pitchFamily="18" charset="0"/>
              <a:sym typeface="Wingdings" pitchFamily="2" charset="2"/>
            </a:endParaRPr>
          </a:p>
          <a:p>
            <a:pPr lvl="0" fontAlgn="base">
              <a:spcBef>
                <a:spcPct val="0"/>
              </a:spcBef>
              <a:spcAft>
                <a:spcPct val="0"/>
              </a:spcAft>
            </a:pPr>
            <a:endParaRPr kumimoji="0" lang="cs-CZ" b="0" i="0" u="none" strike="noStrike" cap="none" normalizeH="0" baseline="0" dirty="0" smtClean="0">
              <a:ln>
                <a:noFill/>
              </a:ln>
              <a:solidFill>
                <a:schemeClr val="tx1"/>
              </a:solidFill>
              <a:effectLst/>
              <a:latin typeface="Palatino Linotype" pitchFamily="18" charset="0"/>
              <a:ea typeface="Calibri" pitchFamily="34" charset="0"/>
              <a:cs typeface="Times New Roman" pitchFamily="18" charset="0"/>
              <a:sym typeface="Wingdings" pitchFamily="2" charset="2"/>
            </a:endParaRPr>
          </a:p>
        </p:txBody>
      </p:sp>
    </p:spTree>
    <p:extLst>
      <p:ext uri="{BB962C8B-B14F-4D97-AF65-F5344CB8AC3E}">
        <p14:creationId xmlns:p14="http://schemas.microsoft.com/office/powerpoint/2010/main" val="186220597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Záznam rozhovorů</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„Vedení </a:t>
            </a:r>
            <a:r>
              <a:rPr lang="cs-CZ" dirty="0"/>
              <a:t>věznice mi nepovolilo nahrávat rozhovory na diktafon, a proto jsem pořizovala ruční zápisky v průběhu rozhovoru. Než jsem otevřela poznámkový blok, vždy jsem se žen ptala, zda jim to nevadí. Když jsem cítila, že mé psaní narušuje vývoj rozhovoru nebo mou pozornost a soustředění, na psaní jsem rezignovala a rozhovor zaznamenávala až poté, co naše konverzační interakce skončila. V některých částech rozhovoru respondenty, buď přímo nebo tím, že přestaly mluvit, dávaly najevo svou nevoli k tomu, že jsem si v té chvíli dělala písemné poznámky ačkoli s nimi na počátku souhlasily. Proto se domnívám, že i v případě, kdy by mi bylo dovoleno rozhovory nahrávat na diktafon, ukázala by se tato technika zaznamenávaní nakonec jako nepoužitelná</a:t>
            </a:r>
            <a:r>
              <a:rPr lang="cs-CZ" dirty="0" smtClean="0"/>
              <a:t>.“</a:t>
            </a:r>
          </a:p>
          <a:p>
            <a:r>
              <a:rPr lang="cs-CZ" dirty="0" smtClean="0"/>
              <a:t>Nedbálková, Etnografický výzkum ve vězení</a:t>
            </a:r>
            <a:endParaRPr lang="cs-CZ" dirty="0"/>
          </a:p>
        </p:txBody>
      </p:sp>
    </p:spTree>
    <p:extLst>
      <p:ext uri="{BB962C8B-B14F-4D97-AF65-F5344CB8AC3E}">
        <p14:creationId xmlns:p14="http://schemas.microsoft.com/office/powerpoint/2010/main" val="39575037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chemeClr val="accent2"/>
                </a:solidFill>
              </a:rPr>
              <a:t>Více o rozhovorech</a:t>
            </a:r>
            <a:endParaRPr lang="cs-CZ" b="1" dirty="0">
              <a:solidFill>
                <a:schemeClr val="accent2"/>
              </a:solidFill>
            </a:endParaRPr>
          </a:p>
        </p:txBody>
      </p:sp>
      <p:sp>
        <p:nvSpPr>
          <p:cNvPr id="5" name="Obdélník 4"/>
          <p:cNvSpPr/>
          <p:nvPr/>
        </p:nvSpPr>
        <p:spPr>
          <a:xfrm>
            <a:off x="4932040" y="3717032"/>
            <a:ext cx="3006080" cy="2246769"/>
          </a:xfrm>
          <a:prstGeom prst="rect">
            <a:avLst/>
          </a:prstGeom>
        </p:spPr>
        <p:txBody>
          <a:bodyPr wrap="square">
            <a:spAutoFit/>
          </a:bodyPr>
          <a:lstStyle/>
          <a:p>
            <a:r>
              <a:rPr lang="cs-CZ" sz="2800" b="1" dirty="0" smtClean="0">
                <a:solidFill>
                  <a:schemeClr val="bg1">
                    <a:lumMod val="50000"/>
                  </a:schemeClr>
                </a:solidFill>
              </a:rPr>
              <a:t>Kvalitativní výzkum v </a:t>
            </a:r>
            <a:r>
              <a:rPr lang="cs-CZ" sz="2800" b="1" dirty="0" err="1" smtClean="0">
                <a:solidFill>
                  <a:schemeClr val="bg1">
                    <a:lumMod val="50000"/>
                  </a:schemeClr>
                </a:solidFill>
              </a:rPr>
              <a:t>ped</a:t>
            </a:r>
            <a:r>
              <a:rPr lang="cs-CZ" sz="2800" b="1" dirty="0" smtClean="0">
                <a:solidFill>
                  <a:schemeClr val="bg1">
                    <a:lumMod val="50000"/>
                  </a:schemeClr>
                </a:solidFill>
              </a:rPr>
              <a:t>. vědách</a:t>
            </a:r>
          </a:p>
          <a:p>
            <a:r>
              <a:rPr lang="cs-CZ" sz="2800" dirty="0" err="1" smtClean="0">
                <a:solidFill>
                  <a:schemeClr val="bg1">
                    <a:lumMod val="50000"/>
                  </a:schemeClr>
                </a:solidFill>
              </a:rPr>
              <a:t>Švaříček</a:t>
            </a:r>
            <a:r>
              <a:rPr lang="cs-CZ" sz="2800" dirty="0" smtClean="0">
                <a:solidFill>
                  <a:schemeClr val="bg1">
                    <a:lumMod val="50000"/>
                  </a:schemeClr>
                </a:solidFill>
              </a:rPr>
              <a:t> </a:t>
            </a:r>
            <a:r>
              <a:rPr lang="en-US" sz="2800" dirty="0" smtClean="0">
                <a:solidFill>
                  <a:schemeClr val="bg1">
                    <a:lumMod val="50000"/>
                  </a:schemeClr>
                </a:solidFill>
              </a:rPr>
              <a:t>&amp; </a:t>
            </a:r>
            <a:r>
              <a:rPr lang="cs-CZ" sz="2800" dirty="0" err="1" smtClean="0">
                <a:solidFill>
                  <a:schemeClr val="bg1">
                    <a:lumMod val="50000"/>
                  </a:schemeClr>
                </a:solidFill>
              </a:rPr>
              <a:t>Šeďová</a:t>
            </a:r>
            <a:endParaRPr lang="cs-CZ" sz="2800" dirty="0">
              <a:solidFill>
                <a:schemeClr val="bg1">
                  <a:lumMod val="50000"/>
                </a:schemeClr>
              </a:solidFill>
            </a:endParaRPr>
          </a:p>
        </p:txBody>
      </p:sp>
      <p:sp>
        <p:nvSpPr>
          <p:cNvPr id="3074" name="AutoShape 2" descr="data:image/jpeg;base64,/9j/4AAQSkZJRgABAQAAAQABAAD/2wCEAAkGBhQSEBUUEhQVFRUVFxcXFBUXGBUUFBQVFBgVFRUUFBQXHCYeFxokGhQUHy8gIycpLCwsFR4xNTAqNSYsLCkBCQoKDgwOGg8PGiokHiQsLCwsKi0vKSwsKSksLCksKSwqLCwsLCwsLC8sLCwsLCwsLCwsLCwsLCwsLCwsKSwsLP/AABEIAQ0AuwMBIgACEQEDEQH/xAAbAAABBQEBAAAAAAAAAAAAAAABAAIDBAUGB//EAEwQAAIBAgMEBwMGCgcIAwEAAAECAwARBBIhBRMxUQYiQWFxkaEHMoEUQlKxsvAjM2Jyc4Kis8HhJDRTY5LC8RYlNUN0g5OjhMPRFf/EABsBAAIDAQEBAAAAAAAAAAAAAAECAAMEBQYH/8QAPBEAAQMCAwUFBQYEBwAAAAAAAQACAwQREiExBRNBUWEUIjJxgZGhscHRBhUjM+HwJFKisjRCQ2JykvH/2gAMAwEAAhEDEQA/AOfkNENpUbmp4raXFxpccLjlfsrr3XlyLhRZqWau+2n0TwsezhihG+ZkjYLvSVBksOWtr3rAxeHwqYaFzFLvZQzW3oChVYqJPdv1iDYdxpBKDorHUzm6kaXWBehXc7e6KYaLAJiollO8EdryCybxbg+7rY2FtKxcHg8KcE8zrNvEZYwA6hHZwxB1S6gBSSNeHfREgIuErqdzTY20usAmjfSuu6D9DI8akrSs6hCqrksLkglr3B/JrljEFchwSFYhgCAeqbEAkGx0PZTB4JI5JHROa0OOhUNODGu32x0Kw0GDXElp2DCPqZowRvLfOydl+VcXh8ucZ82XtykBvgSCONqDXhwuEZIXRkAqMtSvXZdLuhMOCgWQSSuXOVR1AAcpa7acNOyls3oVh5pxAJpd5uVlc5UyKWCHIO0nrihvW2urOzPxYcrrjb0Ca6ja3RaCL5UqzSGTDBSVZUCuGKC6kG+mcelLZvQgy7PfF7wgqJCqZbhhHx619OB8qm8ba6Xs772XLZqGauh2X0bikiiZ5mRppjFGioH4FRnJLCw6wrWx3s9jinigfFMGmDZDuhluvzSc9wT2aVDK0Gygp5CLhcTmoZq6fot0MGND5ZijJbMDHdesWC5WD3Pu66Cm7J6HJiMRJAk5DR5jdorBsjZWtZ+wkeI5VN43NQQSG2Wui5rNRDGtbH7ESHFGB5iApyvJuzYN2WUMSV1GvfwrSXoUpxfyVcSplAN/wT5BZcxGbNxtULwiIXn4LmM1ENWrtfo8cNidzK4A0O8CsVysLhso143Hwp21tgLh5FRsQjZgGJVJCFRhmVuHWuLaDXWjiCm7cL9FW2VsqXEyZIVzNa54AADtZjoBVYX+uut2vsCfB4SxniSNz1hGsmediCwEjW4WBAGij41ySila7FmnkZgsDqoXY8zUimo3NPHD4UwVR0Xrm0dnNNsnDwr70gwy35A5SW+AufhXmW3MUXxD6FQp3aIfmJF1EXxsNe8mvX4doiDBYVj7pGHRiewSKq3+BIrz72l7I3OM3gHVmGb9caOPqP6xrNA7vWXRrGdwOHS638F+H6PsOJjRh/4Xzj9muJxfVwUC/wBpJLKfBcsKfU/nXa+y6QSYXEwtwzX+EqFT6qa4vpNGY5Eh7YIY4yPy7Z3/AGpD5UzMnlvW6qmzja/pZdt7OMRuxFF/axSzkcyJVjX9lG864bpZht3jcQv945Hg3WH111Ox2MW2II7HLHCkF7G191mbXh75NZftPw2THs3040b0KH7FSPKTzCk2cA6Gy6rpvpseIf8ATj0FeWoNR4j669S9oGmyYvGD7NeXxobqbGxYWPYbEA2Pba486aDwlJWfmDyC9M9rf9VhH94f3bVmezvF73aUsgBAMOgPEBd0n+WtP2u/iIB/eN9g1i+yUf0uT9CftpVbfySVe8/xQHl8FQ6YY0Jj8aDf8IuTwP4F7nu6h867rogA2GfCn/lxRK3jiIjI/qxrgOlOG3u1pYxxeZE/xZFrqugu1Q+08aAQQ9yvhE+Rf2SKLx3B5IQutMb8SR8VyOw8TfE4KLW8U1m5ZmlB0+CgV1PtKxYixmDkN7JdzbjZZEJt32Fc9HhN3tsJyxQt4F8w9DWt7Xfx2H/Rv9oUTYyN8kgJEL+hVr2RG5xJ74vrkrF6L4vJtnueWZD+uXt6gVt+x/hiPzov/sriZMXu8aZB8yct/hkJPpepa7nBHFhjjd1XS9MdlZtrxr2TGEnwvlf0Q1nbB2sTj5sQNTlxUo/wuwHlYV2fTjD5ZY8SP+VBidfyioEX7Uhrzvo3pJL3YfEfuiKDO8z0RlGCX1uuz9o+EWfCw4uPUAC5/u5Rdb+DafrGuO6R/jk/QYf9yldn0CxC4rATYSQ+6CB+ZJcqR+a9/SuR6VwFMTkbRljgVh3rDGD61I8jh5Iz95okHG3tXae00f0OH9Iv7t681UaV6X7UP6pD+lH7t680XhTQ+FJV/mKCQ1IvD4fwqGQ1NFMVIZSVZbEEGxB5g9hq9Yycl6n01NtjReGH+yKZt9Pl+x0nGskahzzunUmXyBPwFeeSdIsSQVOIlIIsQXYgg6EG9GDpJiUUKs8qqBYAMQABwAFUCEgDzWt1WxxNwbEWXT+yrGZcW6E6PEfNCCPQtWNApxe0h273EX/Uz3J8MorJwm0pIpN4jFX63WHHrXDedzT9n7XlgJMMjRkgAleJA1tVmA3JHFUCZuFrToCt1OlE3y/MZpAnynVM7ZAhktly3ta3ZWz7YcNZ4JOayIf1SGH1tXGSbZmMu9LkyWtnIUn4gi1T4rpXipABJMXANwGVGAI7dVobs4gRwTb9uBzTfMrv/aNpsuL86H7DVxW08E0UOAVxYsHkseNpJVIv8AKhk6Z4tgA0xYDUBljYAjgQCuhqtiukuIkkWSSTO6AhSyo1gePVIsfKgyNzRZGaeN5xZ8F33tfP4HD/AKR/s1keyP8Arcv6H/Otc3tLpXicQmSaQSDsukdx3q2W6nwpuyuks+GvuGVL8TkjLEE3sWIuRfsqCJwjwKGpYZxLwXRyJ/vud+yEyzH/ALUfV/aK0ugfSWZ8fEkj5lcOCMsY1ylhqqg8RzrFj6bYlWZgYw0n4xtzFmf845dat7Aw8irJjS8MCrfdM0anPIL9WCPs5Ejn42BZZve5WRZKC8FhOpJW1t7CZdvwn6bwv/lPqlR+138fB+jb7VYGI6bYh5FlcQtIlsjmJCy2JIsfEmq+2ulM2KH4YRsQLBggVwL3sGHZUbG4OaTwUfPGWPaOJuu09j46uI/Oi+p68+2n+Ol/Pk+0a0di9MZsIpWARLe2YlLsxF7FjfW1zWVjMZvHLlVUk3IQFVv2mxJ1NO1hDyTxVckrTE1g1C9G6VbXzbFgN9ZhEp/UF39Uri+jo683/TYj7FV8Vtp5MPFAbZIS5U63Oc318NbeNT7D6RNhcxSOJmcFS0isxyHigswFjblShha0gJ3zNfIHE6BWOhO2Pk+MjYmyP+DfllewBPg2U/CrHtAP+8Zv+39hK53FThmLKioD81M2UeGYk+tWsVtcyz72VVc2UMvWUNkQICSpvfqg6HjTFnexdEgl7mA816J7Uv6pD+lH7tq80Q6Vu7d6cPi4hHLFHYG6lTICrWIv71joToawEfShE0tbYp6iVr33aoHp1qbJUlWDVZnaJgpBqJFCnVSN6N6FCohdOBoUL0aKiVI0qVRBdd0C6N4fGmRJd4HQBgVcAMrEi2UqeBHHvrNi2fD8v3DxyBDLuQFkGdWz5M+YpZh22sOPGtH2X4vJtBV/tI3T4izj7B86ubXwe621I5HVQNif8ERb7YFZi4h5HRdBrGuha4AXvYqzsnoRg8Sk7RGe8LvGAXTrlBcH3NATcfCud2bHDOJmxJntBHmjs6HKgKosOq2BuwFxYcdK3/ZHj7TzRE++gcfnIbN9usrpLgPkyYlLW32JIX9DEN4PhmmQfq0oJxFpPKysIaYxIAON/kltfYmDhESg4iSWVEfdq0YCbwDKCxXieVu/SpemXQ6HBJERJIzSNqpyaIouxBA43KgeNN6NJ8s2pE1jlQIxBtoII0UX8WC+dSe1HaO8xuQHSJAv6zddvQrRGLGG380rgzdOfYa2CkxvQeBMAMWJJrFEYJ+Dv+EIABa3ZesabZWFTCxSs8+eXNaMCP5hys+Y/NvcDt8q77H4VpNiQxp7zrhlXxZ0ArzjpBiA05VbhIgIYwdDki6tyOZbMx/OoRuLuKNQxkYuGjQe1dBjOg0MeBGL3spVlRgmWPN+EIABN7dtY2y9kQSYeWWSWRGhy5kVFYNnbKmUlh28b13W3P8AgEf6PD/WtcFs4/0TF/8Ax/3p/wDyoxznA58UZWMY4WHC61OivQyPGoSJmjZTlYFFKk2zdU5r2tzrDbZB+VHD313u6vb8rLmt611fs8xWTd8nxWQ/HDvb1Apm3cLutrTv2JHJiB/4Tb/2EUcZDiEN00xtcBxzVTpJ0HXCQrI05fMcqARgXJUsLkvoLDjrXMKNK9J9pgtgcMPy19IjXmy8KaJxc25SVTGsfZoUMlSGopakJqwLO7RAihalSp1SUqFGkaiCFOBptGigjelelQNRFaXRrF7rGQP9GVL+DHKfRq7/ANpGE3e9n/tIEgB/KaXM37CmvLgbajjxHiOFeh+03a4kw+DAP4xd8R+qoX7beVZpG3kaVugeBC8H98Fz/s9kI2lBbtzg94KPf6h5Vqe1hz8sQdgiFh3lmufQeVZXs9/4lB4v+7etH2rN/Th3RJ9p6h/OHki3/CnzWr7JsEAs+IbQC0YPcBnf61rg9qYwzTSzEHryM1+wZiSov4D0r0Zz8i2Bbg8qfHNiDc+SE/4a4yTZ7JssSMLCXEgp2XWOKQX8LlvKhGe8XczZPMwiNsfIXK9R2bjVh2fhGcC1sOtz83PlQN8Cwrzz2k7G3OMLgWWYZxyDcHHnY/rV1PSdrbCi1t1MNr/gNN6RR/L9kR4gayRqHPivUmX0J/VFURnCcXWy1zjeMwcQAUukemwY/wBHh/8ALXBYD+p4vxw37xq7jbE+96PxsuuVYQ3cUYIfUVw+G0wWIP05YEHeV3kjeQt5irYtD5rNUeIf8fkVc2Ri91hopPo45G/wxAn0vXWe0jC5N5N/aQpAD370yH9hK4dx/u0HnimH/oFdP7Qdq7zCYIX99N4fEIq/WzVHDvA+aMbgIyDyC0faj/VMP+eP3RrzZRpXpPtUP9Gw4/LP7uvNlGlNB4UlX+Z7FXlqQ8aikbuqQmrgsjtFs7PC/JJmZU0yxoxUE7yZ7lr2v1Y0NuV6vPsJUinBCkCOF1kUFjbeOHfXXXIRpYWtWZgNuiKNU3ebJI0t81gzkKq5hbgoB7fnVpDpkoJ/BEhlCMC/vIHkYqer2iUi/deqiHXyWhjosPePBQ4/YefWMopTDRSFLWLkxs7tppwU68yKnxPRi0UaXUSLv2kfKdQghOTvtvDaok6VKEK7o2MYj94XsIGgudO/N8TTpulwe5MZuVlBswtmmEVyNOA3XrU/ERvBqVn7S2NuFAaxYzSR5hfTckKbDgQcwN+OltO21ieiUmeQRHMEk3YvcFiDGrHuAaVfM8qg21twT2shUiWaTUg/jmVgNOWX41bxHSwGQOqMMs5nUX0JfJmDW5FNPGm76r/Bub6KqOjLgMzPGFXIbsSA4cOVA04kxstudqW2tgOhmkCqkayMoQFmyhWCXBI1GYga61LjOkSyRlMrAXgynq+7CZCc2vEmQ+QqTHbejxDqJBIse9lYgEA5JXEmutsykEcDxqAvvcqEQkEBc5U+JxryBA7FhGoRL/NQXIUeZqICkwq+yx3IyVrZ22JoCTDIUvxItflxI04nzp+0dvTzi00he2ozBb6X7QL21OlU1iJNgONXY9kk8SB61mmnhhN5CAfet9JRVdWLQNJHu+isSdL8WyhWmLAWsGWNgLaCwK8qjxvSjEzBBLKXCMGUFUsGAsDbLY6E6HSh/wDx/wAr0/nUMuy2Gos3hx8qoZW0rjYOHwW6bY204m4nMNuhv8Crk/TLFPHu3kDJYDIUiK2HCwy2FuzlQwHTHFQx7qOQKgFsuSOxBFje69YntJ41kFakhwbNwHxOgrU/dsbd1gFzIhUSvwx3Lumq0dndKJ4Q6oV3cly8TIrRG/HqcB8LVUx21Xlyhsqqt8qIoRFvxIUdpsNTc6VKuyD9Ieppr7JYcCD5isoraa/iC6btjbSw5xm3p9VP/tLN8nGHtEYhwUxJe/DPmtfP+Vxqs+1XO7DBXEK5EVlBXLcmxHbqfQVXlgZdCKjIrW3A4XauVJvWOwvuCOBW5tXpjPiUCTCJgPdOQAqbWupB0NtKyEbSmBactENAyCDnudm4qCSpGqN6lIqBB2iaBSFImlTqtG1KkDQJqILT2JscYhmGfLlCH3c188iR8x2uD8KuN0QbW0gICBr2tdm3oy8dB+BbXvXSqOxds/J2Y5c2bJ22tkkSXl2lAPjVjGdJN4hRkGUqgtmv1o3kdSdOB3rAjuFVnHfLRaWbnB3tVPiuixu+7OiKoFxq7/J/lD8DpoD8SB31Zx/RoLAi5lDxb0yELq/4WKMi99Qm87ey/CqsnS5rPZACwFje9nMJw7Nw1GU3A7qnn6RNIjyhVXKsyMCwJZsUAbqtuCsl+7Sk/EyurPwM7LnsoubG4ubHhcDtt2UbUoRpT7VpWC6fhZsrXtfS3+lX94j261u69vMVmAUSK51Vs9lQ7Hcgr0GzNvS0Me6whzdbfqtTdC1sx5+9rwtx+/CmjEIgtmv3XzHwrMK03Lr2dluebhWA7KYzOR+XsXdZ9pZpjhp4O96lOma5J5m9W4JkZVDaEaDiBrVJmph14cRw7r6X9a1zinnjEeO1tFy6P7xopnVBiJxa3Hrw0WnJh9dFBHPN9++iuHHzlyjj71xWeFtwo5azfdTv5/37V0D9qGDWHPzFvhdWcW65cq663528DVPLTyKWWupT04gZgBuvMbQr31029eAOFhyTTwpLwpxHGmx8KvKxhV5KlNRuNakalCd2iYaVqRpU6oKIFam0NkiPDRSgtdzZlYWsSgcEd1jx7dDWXWjjtuvLEI2VbKUIYA5uogjHbb3VXy76U3uLKxhZY4vRaa9FEupLvYxs56oVgyNEpWx4D8L28u+r0uzzHEEuLxwzAnKDmC4xU0vqp4ajhVXC9Ki+9aVYwVjkKC7DO7vCxXj2lCdKoHpO5GqqSVZSbsCc8wnY+OYW8KoIeVsDoWi4WjtPo8JcbiFuyEFnAy3Uli7KLj3VyqOPG5twqth+iFwLyqpCIzjS6GUIUzXtZeudb/MNH/bdy2YxISTc6tzlIHgBM4Hw5VRbpAzBgyqQ6xq3fucm7PwCAEdtzwpgJFWTBqq+CgLDT491XBgF7SfQVW2fMQD46irjSI3vDzF/qrm18lW1/wCHfDzAuV6bYcGynxXmIMnJxsPRMODTn6imPge0G/108xx8h6084kAdUeHKsUM1biGHEfMZLsVlHsbdkyYG8sJz9izGvbhb1PpwqXBY94XuthewNxcWuDw+HZ3jtp5FBlruVFJvwCTYrx+ztr9hLmhoc0+hW2NrIbXxPDTWEXtwOXTTQL61nbU2qxBQSLIrAEnIFPG9ud9AT41QMYueHzezx+upQvdasQ2Y4nNy7J+0kTc2xm/Uj6KunHlfnp8RVmLDFuHCmsoOh1B4irWGnAAB7OH8601G9p4bQi9ly6I020KwurDhBzyyBPK/BN+Qcz6UjgO/0qV4kY3v+1b0pLCim+b148eI+NcMVtTfxG/Ky9p9zbNtkwW54lTmw5Xj/Kq6LpWhi5wVIHnWeraV3qWSWSO8osV4balPTQTllM7E322PK/FVpOP37qkemPx+/dTyK0hct+iZSpUrU6pRNAipnwzBFcjqt7rdhtcfwPkaYYWspsbNmy9+XRvKpdQgqMUb0VW/AXsLm3YB2nuoXooJUqVFVubDW/KogruDHV+JqfLTMCvUHiany1YEhUdqVqflohKNlLqPJerAwo7dajy1KJj21yNoiqIG40421XqNgO2aHO7Z4uF/D/75qO8fMeZ7KeMOpGh/jSLL9H0FIzch/CuMwV1+5jv1XrpXbGLTvTHbpr7s1XeKxoZalbWgFr1MIfgG88XFfNKrc7524vgvlfkoyKVqkK0MtW2VGJRSr1T4GqiDSrsw6p8DVJOFVuVjSoX4+VOJpt9R8KcaRqsfoEwiiKNXNlYiNGJkBIKMo0DatYAkHuvrTEqoC5sr2B27u4AoRuroWFrBizsoHK4Zx8KtS9IkkBVYmJbNbRWKhrZiF55QaZgtsQJEikMGUR5iFXVk3lyfpfjDY8dKkXbGGFiFIIAFwij5kinUc848qoI6LaHZWxBQ4Xa0cMKplLMGe4IXMFDgZXB4FluDU52/EN3dcxIDMVVO0klLc7gEjvqGXauGsbR3JBscgFrgkH4Np4U+XamFAbIgLa5bplsSgXW3g2g7WqWvwKmKwsHBMO3IipVYeOi2VQQMtha3E5tf1u6pJ9uwZWyxm5vlLIuhKhbmx14HzNRbN2jCgiZ0AylRmyqTnRWzGw17ITfmzVK2PwuXT3gBYlCCCEK6Hs62unbrUtnoVA4keILNwDDIASOJ7RVgsOY8xWMBQtWsOXNIWySOY8xRBHMeYrFC0stHEhZbWnMedC1YuWjlqYlLLZIoZaxiKQ8amNHCStrLRArFApAUMSOEraK0glY4v3+tHMeZ8zQxIhq08SnUPgazUGlAubcT5minClJurAFF2080we9TqQKx2gSptqJNKmVSBFI0r0qKUoURSpVEEiKRomhUUKelHLSjGgp+WmSplqRWpMtAiojZMpWp9qGWgimWo2p1qWTX/X6qiiaFpAU+1ILQTIAUCKktpQC1EyYRxopwouNKCcKVMFCo61OtQU9ajShO7QIZa1sZsobvDmJCXljZm1JHVNtL6AVQwcGeRVLBczBbngLm1z3V1e4tukDHNFhpDZdC4Z8oBHGxHW8K5tdUmF7MJ5k+Vjr62WqlgEjXX6fEfJcvFsqVr5Y2NmKnTgwFypHYbDhVjYOzklkZXvYRu4sbG6AEfCuuiiInfTjjEPiN0a57oz+PmI7IZuzwrL94yTQyEC1mgi3VXdjZHIzjckKSHYURaMWaz4UznrfOAvYacKrpsiN4pXXNmjyMELA3XKplB04qSdfStqAnexG2o2eTw092/C1rd1Z2CnMMyM4IWSUiQEWAWeNCVPhnB+FZ46idwdZxuACOuZuPYLK98MQtdotc/AWUcOwI3XQupOIMC3YMB1SVLdUX1GtudUcVstUw0chzZ2kdGFxlG7uDYWv610WzhZV7AMexJ7AERyST3AVQ2kN7hYivBpcVJw4KMz/UPWnirJt+GknDi+RySSU8e7JAzt9Fj4WIFLm/ECw1OptTpIhYEdt+Pd4UMM5CixtTg5PvG51+/wBVdjdVG/xYu5y/YQ7RQdj3e7O9tr1v58uibFFc68LE+VExC1wTpbiLcaKkjUaUmlY8Tp8L38qMsdQZQWO7uWXx4IUs+z20rmSsJkzsfhx+SjWO5A76mGFFyATpfs06vHWmeFOGIbW5524cPLjUqmVDnDdGw/fRTZs2z2RuFUwk8P3cKApTxGvDMb/mny9aVqk35t2W4cBwpqls5A3Rz4qvZz6JrnGqaSOGvyIUJXlr30d0LC7ZdeFibjhr505jfjT1lI5fEVJmzbsBni4qUj6IVLjMPw87a+nHkmPDY6G+nh2kfwpqxX1LZQCPjx09PSpXe+p+/wB70Ee3L4i/341CJtz/AL0zXUXbL2O69eXt1UU8Yy3BB8L/AMfCoUGlWMRJdTw+At3VAnCjDvQ38TVVVvZjL/DeH119VAvvU61NX3qcatCxv0Cbenb03vc35315caYaNNYFVXKk37cz5mgspB0JF+NiR5021NvUwjkoXHmpflb/AE25e83DlxoPiGIsWYi97FiRfnYnjUdI1MDeSGN3NSnEvYrnbLyzG2vHS9qcmMcLlDvltbLmbLY8Ra9rVDalQwNPAI43c1oYdeqKeVoYUdQVKRV9lVdMy00rUlqVqiijtStUlqblqWUuozGONuHCjlp7LyPpekFoJkzLStT8tIrURTQKWWngUgKCIUGJXqmqycKtYr3T8KroNKRycKFfepGgPe+/KnGlCZ+gTaIoUQKZVJCgRSomighalaiKV6iiBpUiKQqILVwo6g8KlC1Bh8UgUAns5GpPlafSHrVoSJ9qaFofK0+kPWj8qT6QqZKJEUr0PlKfSFL5Qn0hURThQtTTMnNaQmQCwK+lBFE0rUd8v0h5ihvV+kPMVEUQKVqW8XmPMURIOY8xQUVfGjqn4VUjOlW8a4yaEcR21UjGlI7VWNUNut9+VONAe99+VOpAnfwTBThQFGmVaRFCjQvUQKQpUr0jRUQNIVLBFnYDn21sbQ6LNHBvlbMq2zgixUE2uOYuQPvopcBkUzY3OBIGixctLJUirpTslOqlCVo2qXJQtURU2z4gWNwDp41blgAtZAfIVniiXPM+ZrlVNFLLJja+w5Zr1Wzds01LTiGSLEc88vmre5/uh5inphFI1QA8qoCQ8z5mlvG5nzNZjs6fg/3ldBv2goQc4L+jfojiogGNhYafVUGSpW76QFdiJpYwNJuQvIVUrZZnPYLAkkDkoslArUpFIrVioUJWpouFNkGlPiGlApgoVvf78qJoKdfvyoE0oTP4I0r0L0r0yrRvQo0r0UEDRBqxs3Cb2VUvlDZtbXtlUtw7fdq+OjpIjIfSUDd6dpi31n107F053pS4BM2NzhcKls5fwi11m1drxLg5ISwMjqAFGtusp6x4LoO2sKXZKospDszxrEQAuXWUpYcTfR7adoNOk2SqxyEj3Y3y3urZ45oo2Zhc2uJDp2dovVbrOIK0sxMaWgKrEgyi6sbjiPEi1OIX6DetNhY5RYnhT94eZrnPpKkuJD8vMr0cG1dmtia18WYAv3WoFV+i3+utIKv0Xpbw8zS3rcz6UnY6v+f3lXfeuyj/AKX9I+qjmVbXAPbe/HQA/wAaWGwZkBysilbaOcpNwTcX5W9aczE8dahOGB43P34VtbDOIQ3F3ua5Jq6E1ZlMfctkLcfL9VZTYkl/eh1t89dR9zVfEYcxsQ2U6XupzC1yOztpvyRackNuHxH8b1IoZ2uu52Sesq9nyRFsUdncDa3zKsQ4UFQdabJCq8SaSykaA/VTt8efoKyPgrS8kOy8/wBF0Ya3Y4ia18fesLnDx48VCcnM+VSphlOoJ/0pGdvuKQmPd5UpgreDvf8AorG1mxb96P8Ap/VV8ZBlAt21HEBYcfOn42QkC/Oo4zpXRgbI1gEpzXna6SnfOXUwszgoUXX4UGp8a6/D+FErVwWB3BRUhT8tLJTKpMoinZaWWiopsDi2ikWRbZlva97agr2fnGl8tfXrtqLH4Lk05dUldOw2qIx0clCyOI6Kb5fJdjna7BQx55bZb+FhY91GbacrAguSGDAjTXOwduA7WUMe8VBloFKllMZ5rRiHVHgKO8Thc+RqeKHqjwH1VLuTz9Ky1cdQ625PnmuxsmahjDu1i+lsifPQqpnT6XoabmX6Xp9+dXN0efpTTB3jyrDuq/n7x9F2+1bEP+Uf9XfVVN4n0vQ0s662Nz/K9WxCeY8v501oL9o8v50Wx118z7wlfNsQtNm5+T/qq+WiygC5IFWNzQMXh5fzrfVibCNzrfpp6rh7JNHvHdrGVstdb9FW6v0hRsPpCpzB3L5fzpCAcl8v51zb1o4/2r0QbsY8P71X0+kKJSpTCOS+VFY/Qcqvp31RkAfp6LHXxbNFO4wjvZW8XPqqGNHVHj/CmRDSrO0ItB4/wqCKPSuk9eZjX//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s-CZ"/>
          </a:p>
        </p:txBody>
      </p:sp>
      <p:sp>
        <p:nvSpPr>
          <p:cNvPr id="3076" name="AutoShape 4" descr="data:image/jpeg;base64,/9j/4AAQSkZJRgABAQAAAQABAAD/2wCEAAkGBhQSEBUUEhQVFRUVFxcXFBUXGBUUFBQVFBgVFRUUFBQXHCYeFxokGhQUHy8gIycpLCwsFR4xNTAqNSYsLCkBCQoKDgwOGg8PGiokHiQsLCwsKi0vKSwsKSksLCksKSwqLCwsLCwsLC8sLCwsLCwsLCwsLCwsLCwsLCwsKSwsLP/AABEIAQ0AuwMBIgACEQEDEQH/xAAbAAABBQEBAAAAAAAAAAAAAAABAAIDBAUGB//EAEwQAAIBAgMEBwMGCgcIAwEAAAECAwARBBIhBRMxUQYiQWFxkaEHMoEUQlKxsvAjM2Jyc4Kis8HhJDRTY5LC8RYlNUN0g5OjhMPRFf/EABsBAAIDAQEBAAAAAAAAAAAAAAECAAMEBQYH/8QAPBEAAQMCAwUFBQYEBwAAAAAAAQACAwQREiExBRNBUWEUIjJxgZGhscHRBhUjM+HwJFKisjRCQ2JykvH/2gAMAwEAAhEDEQA/AOfkNENpUbmp4raXFxpccLjlfsrr3XlyLhRZqWau+2n0TwsezhihG+ZkjYLvSVBksOWtr3rAxeHwqYaFzFLvZQzW3oChVYqJPdv1iDYdxpBKDorHUzm6kaXWBehXc7e6KYaLAJiollO8EdryCybxbg+7rY2FtKxcHg8KcE8zrNvEZYwA6hHZwxB1S6gBSSNeHfREgIuErqdzTY20usAmjfSuu6D9DI8akrSs6hCqrksLkglr3B/JrljEFchwSFYhgCAeqbEAkGx0PZTB4JI5JHROa0OOhUNODGu32x0Kw0GDXElp2DCPqZowRvLfOydl+VcXh8ucZ82XtykBvgSCONqDXhwuEZIXRkAqMtSvXZdLuhMOCgWQSSuXOVR1AAcpa7acNOyls3oVh5pxAJpd5uVlc5UyKWCHIO0nrihvW2urOzPxYcrrjb0Ca6ja3RaCL5UqzSGTDBSVZUCuGKC6kG+mcelLZvQgy7PfF7wgqJCqZbhhHx619OB8qm8ba6Xs772XLZqGauh2X0bikiiZ5mRppjFGioH4FRnJLCw6wrWx3s9jinigfFMGmDZDuhluvzSc9wT2aVDK0Gygp5CLhcTmoZq6fot0MGND5ZijJbMDHdesWC5WD3Pu66Cm7J6HJiMRJAk5DR5jdorBsjZWtZ+wkeI5VN43NQQSG2Wui5rNRDGtbH7ESHFGB5iApyvJuzYN2WUMSV1GvfwrSXoUpxfyVcSplAN/wT5BZcxGbNxtULwiIXn4LmM1ENWrtfo8cNidzK4A0O8CsVysLhso143Hwp21tgLh5FRsQjZgGJVJCFRhmVuHWuLaDXWjiCm7cL9FW2VsqXEyZIVzNa54AADtZjoBVYX+uut2vsCfB4SxniSNz1hGsmediCwEjW4WBAGij41ySila7FmnkZgsDqoXY8zUimo3NPHD4UwVR0Xrm0dnNNsnDwr70gwy35A5SW+AufhXmW3MUXxD6FQp3aIfmJF1EXxsNe8mvX4doiDBYVj7pGHRiewSKq3+BIrz72l7I3OM3gHVmGb9caOPqP6xrNA7vWXRrGdwOHS638F+H6PsOJjRh/4Xzj9muJxfVwUC/wBpJLKfBcsKfU/nXa+y6QSYXEwtwzX+EqFT6qa4vpNGY5Eh7YIY4yPy7Z3/AGpD5UzMnlvW6qmzja/pZdt7OMRuxFF/axSzkcyJVjX9lG864bpZht3jcQv945Hg3WH111Ox2MW2II7HLHCkF7G191mbXh75NZftPw2THs3040b0KH7FSPKTzCk2cA6Gy6rpvpseIf8ATj0FeWoNR4j669S9oGmyYvGD7NeXxobqbGxYWPYbEA2Pba486aDwlJWfmDyC9M9rf9VhH94f3bVmezvF73aUsgBAMOgPEBd0n+WtP2u/iIB/eN9g1i+yUf0uT9CftpVbfySVe8/xQHl8FQ6YY0Jj8aDf8IuTwP4F7nu6h867rogA2GfCn/lxRK3jiIjI/qxrgOlOG3u1pYxxeZE/xZFrqugu1Q+08aAQQ9yvhE+Rf2SKLx3B5IQutMb8SR8VyOw8TfE4KLW8U1m5ZmlB0+CgV1PtKxYixmDkN7JdzbjZZEJt32Fc9HhN3tsJyxQt4F8w9DWt7Xfx2H/Rv9oUTYyN8kgJEL+hVr2RG5xJ74vrkrF6L4vJtnueWZD+uXt6gVt+x/hiPzov/sriZMXu8aZB8yct/hkJPpepa7nBHFhjjd1XS9MdlZtrxr2TGEnwvlf0Q1nbB2sTj5sQNTlxUo/wuwHlYV2fTjD5ZY8SP+VBidfyioEX7Uhrzvo3pJL3YfEfuiKDO8z0RlGCX1uuz9o+EWfCw4uPUAC5/u5Rdb+DafrGuO6R/jk/QYf9yldn0CxC4rATYSQ+6CB+ZJcqR+a9/SuR6VwFMTkbRljgVh3rDGD61I8jh5Iz95okHG3tXae00f0OH9Iv7t681UaV6X7UP6pD+lH7t680XhTQ+FJV/mKCQ1IvD4fwqGQ1NFMVIZSVZbEEGxB5g9hq9Yycl6n01NtjReGH+yKZt9Pl+x0nGskahzzunUmXyBPwFeeSdIsSQVOIlIIsQXYgg6EG9GDpJiUUKs8qqBYAMQABwAFUCEgDzWt1WxxNwbEWXT+yrGZcW6E6PEfNCCPQtWNApxe0h273EX/Uz3J8MorJwm0pIpN4jFX63WHHrXDedzT9n7XlgJMMjRkgAleJA1tVmA3JHFUCZuFrToCt1OlE3y/MZpAnynVM7ZAhktly3ta3ZWz7YcNZ4JOayIf1SGH1tXGSbZmMu9LkyWtnIUn4gi1T4rpXipABJMXANwGVGAI7dVobs4gRwTb9uBzTfMrv/aNpsuL86H7DVxW08E0UOAVxYsHkseNpJVIv8AKhk6Z4tgA0xYDUBljYAjgQCuhqtiukuIkkWSSTO6AhSyo1gePVIsfKgyNzRZGaeN5xZ8F33tfP4HD/AKR/s1keyP8Arcv6H/Otc3tLpXicQmSaQSDsukdx3q2W6nwpuyuks+GvuGVL8TkjLEE3sWIuRfsqCJwjwKGpYZxLwXRyJ/vud+yEyzH/ALUfV/aK0ugfSWZ8fEkj5lcOCMsY1ylhqqg8RzrFj6bYlWZgYw0n4xtzFmf845dat7Aw8irJjS8MCrfdM0anPIL9WCPs5Ejn42BZZve5WRZKC8FhOpJW1t7CZdvwn6bwv/lPqlR+138fB+jb7VYGI6bYh5FlcQtIlsjmJCy2JIsfEmq+2ulM2KH4YRsQLBggVwL3sGHZUbG4OaTwUfPGWPaOJuu09j46uI/Oi+p68+2n+Ol/Pk+0a0di9MZsIpWARLe2YlLsxF7FjfW1zWVjMZvHLlVUk3IQFVv2mxJ1NO1hDyTxVckrTE1g1C9G6VbXzbFgN9ZhEp/UF39Uri+jo683/TYj7FV8Vtp5MPFAbZIS5U63Oc318NbeNT7D6RNhcxSOJmcFS0isxyHigswFjblShha0gJ3zNfIHE6BWOhO2Pk+MjYmyP+DfllewBPg2U/CrHtAP+8Zv+39hK53FThmLKioD81M2UeGYk+tWsVtcyz72VVc2UMvWUNkQICSpvfqg6HjTFnexdEgl7mA816J7Uv6pD+lH7tq80Q6Vu7d6cPi4hHLFHYG6lTICrWIv71joToawEfShE0tbYp6iVr33aoHp1qbJUlWDVZnaJgpBqJFCnVSN6N6FCohdOBoUL0aKiVI0qVRBdd0C6N4fGmRJd4HQBgVcAMrEi2UqeBHHvrNi2fD8v3DxyBDLuQFkGdWz5M+YpZh22sOPGtH2X4vJtBV/tI3T4izj7B86ubXwe621I5HVQNif8ERb7YFZi4h5HRdBrGuha4AXvYqzsnoRg8Sk7RGe8LvGAXTrlBcH3NATcfCud2bHDOJmxJntBHmjs6HKgKosOq2BuwFxYcdK3/ZHj7TzRE++gcfnIbN9usrpLgPkyYlLW32JIX9DEN4PhmmQfq0oJxFpPKysIaYxIAON/kltfYmDhESg4iSWVEfdq0YCbwDKCxXieVu/SpemXQ6HBJERJIzSNqpyaIouxBA43KgeNN6NJ8s2pE1jlQIxBtoII0UX8WC+dSe1HaO8xuQHSJAv6zddvQrRGLGG380rgzdOfYa2CkxvQeBMAMWJJrFEYJ+Dv+EIABa3ZesabZWFTCxSs8+eXNaMCP5hys+Y/NvcDt8q77H4VpNiQxp7zrhlXxZ0ArzjpBiA05VbhIgIYwdDki6tyOZbMx/OoRuLuKNQxkYuGjQe1dBjOg0MeBGL3spVlRgmWPN+EIABN7dtY2y9kQSYeWWSWRGhy5kVFYNnbKmUlh28b13W3P8AgEf6PD/WtcFs4/0TF/8Ax/3p/wDyoxznA58UZWMY4WHC61OivQyPGoSJmjZTlYFFKk2zdU5r2tzrDbZB+VHD313u6vb8rLmt611fs8xWTd8nxWQ/HDvb1Apm3cLutrTv2JHJiB/4Tb/2EUcZDiEN00xtcBxzVTpJ0HXCQrI05fMcqARgXJUsLkvoLDjrXMKNK9J9pgtgcMPy19IjXmy8KaJxc25SVTGsfZoUMlSGopakJqwLO7RAihalSp1SUqFGkaiCFOBptGigjelelQNRFaXRrF7rGQP9GVL+DHKfRq7/ANpGE3e9n/tIEgB/KaXM37CmvLgbajjxHiOFeh+03a4kw+DAP4xd8R+qoX7beVZpG3kaVugeBC8H98Fz/s9kI2lBbtzg94KPf6h5Vqe1hz8sQdgiFh3lmufQeVZXs9/4lB4v+7etH2rN/Th3RJ9p6h/OHki3/CnzWr7JsEAs+IbQC0YPcBnf61rg9qYwzTSzEHryM1+wZiSov4D0r0Zz8i2Bbg8qfHNiDc+SE/4a4yTZ7JssSMLCXEgp2XWOKQX8LlvKhGe8XczZPMwiNsfIXK9R2bjVh2fhGcC1sOtz83PlQN8Cwrzz2k7G3OMLgWWYZxyDcHHnY/rV1PSdrbCi1t1MNr/gNN6RR/L9kR4gayRqHPivUmX0J/VFURnCcXWy1zjeMwcQAUukemwY/wBHh/8ALXBYD+p4vxw37xq7jbE+96PxsuuVYQ3cUYIfUVw+G0wWIP05YEHeV3kjeQt5irYtD5rNUeIf8fkVc2Ri91hopPo45G/wxAn0vXWe0jC5N5N/aQpAD370yH9hK4dx/u0HnimH/oFdP7Qdq7zCYIX99N4fEIq/WzVHDvA+aMbgIyDyC0faj/VMP+eP3RrzZRpXpPtUP9Gw4/LP7uvNlGlNB4UlX+Z7FXlqQ8aikbuqQmrgsjtFs7PC/JJmZU0yxoxUE7yZ7lr2v1Y0NuV6vPsJUinBCkCOF1kUFjbeOHfXXXIRpYWtWZgNuiKNU3ebJI0t81gzkKq5hbgoB7fnVpDpkoJ/BEhlCMC/vIHkYqer2iUi/deqiHXyWhjosPePBQ4/YefWMopTDRSFLWLkxs7tppwU68yKnxPRi0UaXUSLv2kfKdQghOTvtvDaok6VKEK7o2MYj94XsIGgudO/N8TTpulwe5MZuVlBswtmmEVyNOA3XrU/ERvBqVn7S2NuFAaxYzSR5hfTckKbDgQcwN+OltO21ieiUmeQRHMEk3YvcFiDGrHuAaVfM8qg21twT2shUiWaTUg/jmVgNOWX41bxHSwGQOqMMs5nUX0JfJmDW5FNPGm76r/Bub6KqOjLgMzPGFXIbsSA4cOVA04kxstudqW2tgOhmkCqkayMoQFmyhWCXBI1GYga61LjOkSyRlMrAXgynq+7CZCc2vEmQ+QqTHbejxDqJBIse9lYgEA5JXEmutsykEcDxqAvvcqEQkEBc5U+JxryBA7FhGoRL/NQXIUeZqICkwq+yx3IyVrZ22JoCTDIUvxItflxI04nzp+0dvTzi00he2ozBb6X7QL21OlU1iJNgONXY9kk8SB61mmnhhN5CAfet9JRVdWLQNJHu+isSdL8WyhWmLAWsGWNgLaCwK8qjxvSjEzBBLKXCMGUFUsGAsDbLY6E6HSh/wDx/wAr0/nUMuy2Gos3hx8qoZW0rjYOHwW6bY204m4nMNuhv8Crk/TLFPHu3kDJYDIUiK2HCwy2FuzlQwHTHFQx7qOQKgFsuSOxBFje69YntJ41kFakhwbNwHxOgrU/dsbd1gFzIhUSvwx3Lumq0dndKJ4Q6oV3cly8TIrRG/HqcB8LVUx21Xlyhsqqt8qIoRFvxIUdpsNTc6VKuyD9Ieppr7JYcCD5isoraa/iC6btjbSw5xm3p9VP/tLN8nGHtEYhwUxJe/DPmtfP+Vxqs+1XO7DBXEK5EVlBXLcmxHbqfQVXlgZdCKjIrW3A4XauVJvWOwvuCOBW5tXpjPiUCTCJgPdOQAqbWupB0NtKyEbSmBactENAyCDnudm4qCSpGqN6lIqBB2iaBSFImlTqtG1KkDQJqILT2JscYhmGfLlCH3c188iR8x2uD8KuN0QbW0gICBr2tdm3oy8dB+BbXvXSqOxds/J2Y5c2bJ22tkkSXl2lAPjVjGdJN4hRkGUqgtmv1o3kdSdOB3rAjuFVnHfLRaWbnB3tVPiuixu+7OiKoFxq7/J/lD8DpoD8SB31Zx/RoLAi5lDxb0yELq/4WKMi99Qm87ey/CqsnS5rPZACwFje9nMJw7Nw1GU3A7qnn6RNIjyhVXKsyMCwJZsUAbqtuCsl+7Sk/EyurPwM7LnsoubG4ubHhcDtt2UbUoRpT7VpWC6fhZsrXtfS3+lX94j261u69vMVmAUSK51Vs9lQ7Hcgr0GzNvS0Me6whzdbfqtTdC1sx5+9rwtx+/CmjEIgtmv3XzHwrMK03Lr2dluebhWA7KYzOR+XsXdZ9pZpjhp4O96lOma5J5m9W4JkZVDaEaDiBrVJmph14cRw7r6X9a1zinnjEeO1tFy6P7xopnVBiJxa3Hrw0WnJh9dFBHPN9++iuHHzlyjj71xWeFtwo5azfdTv5/37V0D9qGDWHPzFvhdWcW65cq663528DVPLTyKWWupT04gZgBuvMbQr31029eAOFhyTTwpLwpxHGmx8KvKxhV5KlNRuNakalCd2iYaVqRpU6oKIFam0NkiPDRSgtdzZlYWsSgcEd1jx7dDWXWjjtuvLEI2VbKUIYA5uogjHbb3VXy76U3uLKxhZY4vRaa9FEupLvYxs56oVgyNEpWx4D8L28u+r0uzzHEEuLxwzAnKDmC4xU0vqp4ajhVXC9Ki+9aVYwVjkKC7DO7vCxXj2lCdKoHpO5GqqSVZSbsCc8wnY+OYW8KoIeVsDoWi4WjtPo8JcbiFuyEFnAy3Uli7KLj3VyqOPG5twqth+iFwLyqpCIzjS6GUIUzXtZeudb/MNH/bdy2YxISTc6tzlIHgBM4Hw5VRbpAzBgyqQ6xq3fucm7PwCAEdtzwpgJFWTBqq+CgLDT491XBgF7SfQVW2fMQD46irjSI3vDzF/qrm18lW1/wCHfDzAuV6bYcGynxXmIMnJxsPRMODTn6imPge0G/108xx8h6084kAdUeHKsUM1biGHEfMZLsVlHsbdkyYG8sJz9izGvbhb1PpwqXBY94XuthewNxcWuDw+HZ3jtp5FBlruVFJvwCTYrx+ztr9hLmhoc0+hW2NrIbXxPDTWEXtwOXTTQL61nbU2qxBQSLIrAEnIFPG9ud9AT41QMYueHzezx+upQvdasQ2Y4nNy7J+0kTc2xm/Uj6KunHlfnp8RVmLDFuHCmsoOh1B4irWGnAAB7OH8601G9p4bQi9ly6I020KwurDhBzyyBPK/BN+Qcz6UjgO/0qV4kY3v+1b0pLCim+b148eI+NcMVtTfxG/Ky9p9zbNtkwW54lTmw5Xj/Kq6LpWhi5wVIHnWeraV3qWSWSO8osV4balPTQTllM7E322PK/FVpOP37qkemPx+/dTyK0hct+iZSpUrU6pRNAipnwzBFcjqt7rdhtcfwPkaYYWspsbNmy9+XRvKpdQgqMUb0VW/AXsLm3YB2nuoXooJUqVFVubDW/KogruDHV+JqfLTMCvUHiany1YEhUdqVqflohKNlLqPJerAwo7dajy1KJj21yNoiqIG40421XqNgO2aHO7Z4uF/D/75qO8fMeZ7KeMOpGh/jSLL9H0FIzch/CuMwV1+5jv1XrpXbGLTvTHbpr7s1XeKxoZalbWgFr1MIfgG88XFfNKrc7524vgvlfkoyKVqkK0MtW2VGJRSr1T4GqiDSrsw6p8DVJOFVuVjSoX4+VOJpt9R8KcaRqsfoEwiiKNXNlYiNGJkBIKMo0DatYAkHuvrTEqoC5sr2B27u4AoRuroWFrBizsoHK4Zx8KtS9IkkBVYmJbNbRWKhrZiF55QaZgtsQJEikMGUR5iFXVk3lyfpfjDY8dKkXbGGFiFIIAFwij5kinUc848qoI6LaHZWxBQ4Xa0cMKplLMGe4IXMFDgZXB4FluDU52/EN3dcxIDMVVO0klLc7gEjvqGXauGsbR3JBscgFrgkH4Np4U+XamFAbIgLa5bplsSgXW3g2g7WqWvwKmKwsHBMO3IipVYeOi2VQQMtha3E5tf1u6pJ9uwZWyxm5vlLIuhKhbmx14HzNRbN2jCgiZ0AylRmyqTnRWzGw17ITfmzVK2PwuXT3gBYlCCCEK6Hs62unbrUtnoVA4keILNwDDIASOJ7RVgsOY8xWMBQtWsOXNIWySOY8xRBHMeYrFC0stHEhZbWnMedC1YuWjlqYlLLZIoZaxiKQ8amNHCStrLRArFApAUMSOEraK0glY4v3+tHMeZ8zQxIhq08SnUPgazUGlAubcT5minClJurAFF2080we9TqQKx2gSptqJNKmVSBFI0r0qKUoURSpVEEiKRomhUUKelHLSjGgp+WmSplqRWpMtAiojZMpWp9qGWgimWo2p1qWTX/X6qiiaFpAU+1ILQTIAUCKktpQC1EyYRxopwouNKCcKVMFCo61OtQU9ajShO7QIZa1sZsobvDmJCXljZm1JHVNtL6AVQwcGeRVLBczBbngLm1z3V1e4tukDHNFhpDZdC4Z8oBHGxHW8K5tdUmF7MJ5k+Vjr62WqlgEjXX6fEfJcvFsqVr5Y2NmKnTgwFypHYbDhVjYOzklkZXvYRu4sbG6AEfCuuiiInfTjjEPiN0a57oz+PmI7IZuzwrL94yTQyEC1mgi3VXdjZHIzjckKSHYURaMWaz4UznrfOAvYacKrpsiN4pXXNmjyMELA3XKplB04qSdfStqAnexG2o2eTw092/C1rd1Z2CnMMyM4IWSUiQEWAWeNCVPhnB+FZ46idwdZxuACOuZuPYLK98MQtdotc/AWUcOwI3XQupOIMC3YMB1SVLdUX1GtudUcVstUw0chzZ2kdGFxlG7uDYWv610WzhZV7AMexJ7AERyST3AVQ2kN7hYivBpcVJw4KMz/UPWnirJt+GknDi+RySSU8e7JAzt9Fj4WIFLm/ECw1OptTpIhYEdt+Pd4UMM5CixtTg5PvG51+/wBVdjdVG/xYu5y/YQ7RQdj3e7O9tr1v58uibFFc68LE+VExC1wTpbiLcaKkjUaUmlY8Tp8L38qMsdQZQWO7uWXx4IUs+z20rmSsJkzsfhx+SjWO5A76mGFFyATpfs06vHWmeFOGIbW5524cPLjUqmVDnDdGw/fRTZs2z2RuFUwk8P3cKApTxGvDMb/mny9aVqk35t2W4cBwpqls5A3Rz4qvZz6JrnGqaSOGvyIUJXlr30d0LC7ZdeFibjhr505jfjT1lI5fEVJmzbsBni4qUj6IVLjMPw87a+nHkmPDY6G+nh2kfwpqxX1LZQCPjx09PSpXe+p+/wB70Ee3L4i/341CJtz/AL0zXUXbL2O69eXt1UU8Yy3BB8L/AMfCoUGlWMRJdTw+At3VAnCjDvQ38TVVVvZjL/DeH119VAvvU61NX3qcatCxv0Cbenb03vc35315caYaNNYFVXKk37cz5mgspB0JF+NiR5021NvUwjkoXHmpflb/AE25e83DlxoPiGIsWYi97FiRfnYnjUdI1MDeSGN3NSnEvYrnbLyzG2vHS9qcmMcLlDvltbLmbLY8Ra9rVDalQwNPAI43c1oYdeqKeVoYUdQVKRV9lVdMy00rUlqVqiijtStUlqblqWUuozGONuHCjlp7LyPpekFoJkzLStT8tIrURTQKWWngUgKCIUGJXqmqycKtYr3T8KroNKRycKFfepGgPe+/KnGlCZ+gTaIoUQKZVJCgRSomighalaiKV6iiBpUiKQqILVwo6g8KlC1Bh8UgUAns5GpPlafSHrVoSJ9qaFofK0+kPWj8qT6QqZKJEUr0PlKfSFL5Qn0hURThQtTTMnNaQmQCwK+lBFE0rUd8v0h5ihvV+kPMVEUQKVqW8XmPMURIOY8xQUVfGjqn4VUjOlW8a4yaEcR21UjGlI7VWNUNut9+VONAe99+VOpAnfwTBThQFGmVaRFCjQvUQKQpUr0jRUQNIVLBFnYDn21sbQ6LNHBvlbMq2zgixUE2uOYuQPvopcBkUzY3OBIGixctLJUirpTslOqlCVo2qXJQtURU2z4gWNwDp41blgAtZAfIVniiXPM+ZrlVNFLLJja+w5Zr1Wzds01LTiGSLEc88vmre5/uh5inphFI1QA8qoCQ8z5mlvG5nzNZjs6fg/3ldBv2goQc4L+jfojiogGNhYafVUGSpW76QFdiJpYwNJuQvIVUrZZnPYLAkkDkoslArUpFIrVioUJWpouFNkGlPiGlApgoVvf78qJoKdfvyoE0oTP4I0r0L0r0yrRvQo0r0UEDRBqxs3Cb2VUvlDZtbXtlUtw7fdq+OjpIjIfSUDd6dpi31n107F053pS4BM2NzhcKls5fwi11m1drxLg5ISwMjqAFGtusp6x4LoO2sKXZKospDszxrEQAuXWUpYcTfR7adoNOk2SqxyEj3Y3y3urZ45oo2Zhc2uJDp2dovVbrOIK0sxMaWgKrEgyi6sbjiPEi1OIX6DetNhY5RYnhT94eZrnPpKkuJD8vMr0cG1dmtia18WYAv3WoFV+i3+utIKv0Xpbw8zS3rcz6UnY6v+f3lXfeuyj/AKX9I+qjmVbXAPbe/HQA/wAaWGwZkBysilbaOcpNwTcX5W9aczE8dahOGB43P34VtbDOIQ3F3ua5Jq6E1ZlMfctkLcfL9VZTYkl/eh1t89dR9zVfEYcxsQ2U6XupzC1yOztpvyRackNuHxH8b1IoZ2uu52Sesq9nyRFsUdncDa3zKsQ4UFQdabJCq8SaSykaA/VTt8efoKyPgrS8kOy8/wBF0Ya3Y4ia18fesLnDx48VCcnM+VSphlOoJ/0pGdvuKQmPd5UpgreDvf8AorG1mxb96P8Ap/VV8ZBlAt21HEBYcfOn42QkC/Oo4zpXRgbI1gEpzXna6SnfOXUwszgoUXX4UGp8a6/D+FErVwWB3BRUhT8tLJTKpMoinZaWWiopsDi2ikWRbZlva97agr2fnGl8tfXrtqLH4Lk05dUldOw2qIx0clCyOI6Kb5fJdjna7BQx55bZb+FhY91GbacrAguSGDAjTXOwduA7WUMe8VBloFKllMZ5rRiHVHgKO8Thc+RqeKHqjwH1VLuTz9Ky1cdQ625PnmuxsmahjDu1i+lsifPQqpnT6XoabmX6Xp9+dXN0efpTTB3jyrDuq/n7x9F2+1bEP+Uf9XfVVN4n0vQ0s662Nz/K9WxCeY8v501oL9o8v50Wx118z7wlfNsQtNm5+T/qq+WiygC5IFWNzQMXh5fzrfVibCNzrfpp6rh7JNHvHdrGVstdb9FW6v0hRsPpCpzB3L5fzpCAcl8v51zb1o4/2r0QbsY8P71X0+kKJSpTCOS+VFY/Qcqvp31RkAfp6LHXxbNFO4wjvZW8XPqqGNHVHj/CmRDSrO0ItB4/wqCKPSuk9eZjX//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s-CZ"/>
          </a:p>
        </p:txBody>
      </p:sp>
      <p:pic>
        <p:nvPicPr>
          <p:cNvPr id="3080" name="Picture 8" descr="http://knihy.abz.cz/imgs/products/img_227855_orig.jpg"/>
          <p:cNvPicPr>
            <a:picLocks noChangeAspect="1" noChangeArrowheads="1"/>
          </p:cNvPicPr>
          <p:nvPr/>
        </p:nvPicPr>
        <p:blipFill>
          <a:blip r:embed="rId2" cstate="print"/>
          <a:srcRect/>
          <a:stretch>
            <a:fillRect/>
          </a:stretch>
        </p:blipFill>
        <p:spPr bwMode="auto">
          <a:xfrm>
            <a:off x="1115616" y="1700808"/>
            <a:ext cx="3183268" cy="4431953"/>
          </a:xfrm>
          <a:prstGeom prst="rect">
            <a:avLst/>
          </a:prstGeom>
          <a:noFill/>
        </p:spPr>
      </p:pic>
    </p:spTree>
    <p:extLst>
      <p:ext uri="{BB962C8B-B14F-4D97-AF65-F5344CB8AC3E}">
        <p14:creationId xmlns:p14="http://schemas.microsoft.com/office/powerpoint/2010/main" val="137431576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chemeClr val="accent2"/>
                </a:solidFill>
              </a:rPr>
              <a:t>Více o rozhovorech</a:t>
            </a:r>
            <a:endParaRPr lang="cs-CZ" b="1" dirty="0">
              <a:solidFill>
                <a:schemeClr val="accent2"/>
              </a:solidFill>
            </a:endParaRPr>
          </a:p>
        </p:txBody>
      </p:sp>
      <p:sp>
        <p:nvSpPr>
          <p:cNvPr id="5" name="Obdélník 4"/>
          <p:cNvSpPr/>
          <p:nvPr/>
        </p:nvSpPr>
        <p:spPr>
          <a:xfrm>
            <a:off x="4932040" y="3717032"/>
            <a:ext cx="3006080" cy="1384995"/>
          </a:xfrm>
          <a:prstGeom prst="rect">
            <a:avLst/>
          </a:prstGeom>
        </p:spPr>
        <p:txBody>
          <a:bodyPr wrap="square">
            <a:spAutoFit/>
          </a:bodyPr>
          <a:lstStyle/>
          <a:p>
            <a:r>
              <a:rPr lang="cs-CZ" sz="2800" b="1" dirty="0" smtClean="0">
                <a:solidFill>
                  <a:schemeClr val="bg1">
                    <a:lumMod val="50000"/>
                  </a:schemeClr>
                </a:solidFill>
              </a:rPr>
              <a:t>Kvalitativní výzkum</a:t>
            </a:r>
          </a:p>
          <a:p>
            <a:r>
              <a:rPr lang="cs-CZ" sz="2800" dirty="0" smtClean="0">
                <a:solidFill>
                  <a:schemeClr val="bg1">
                    <a:lumMod val="50000"/>
                  </a:schemeClr>
                </a:solidFill>
              </a:rPr>
              <a:t>Jan </a:t>
            </a:r>
            <a:r>
              <a:rPr lang="cs-CZ" sz="2800" dirty="0" err="1" smtClean="0">
                <a:solidFill>
                  <a:schemeClr val="bg1">
                    <a:lumMod val="50000"/>
                  </a:schemeClr>
                </a:solidFill>
              </a:rPr>
              <a:t>Hendl</a:t>
            </a:r>
            <a:endParaRPr lang="cs-CZ" sz="2800" dirty="0">
              <a:solidFill>
                <a:schemeClr val="bg1">
                  <a:lumMod val="50000"/>
                </a:schemeClr>
              </a:solidFill>
            </a:endParaRPr>
          </a:p>
        </p:txBody>
      </p:sp>
      <p:sp>
        <p:nvSpPr>
          <p:cNvPr id="3074" name="AutoShape 2" descr="data:image/jpeg;base64,/9j/4AAQSkZJRgABAQAAAQABAAD/2wCEAAkGBhQSEBUUEhQVFRUVFxcXFBUXGBUUFBQVFBgVFRUUFBQXHCYeFxokGhQUHy8gIycpLCwsFR4xNTAqNSYsLCkBCQoKDgwOGg8PGiokHiQsLCwsKi0vKSwsKSksLCksKSwqLCwsLCwsLC8sLCwsLCwsLCwsLCwsLCwsLCwsKSwsLP/AABEIAQ0AuwMBIgACEQEDEQH/xAAbAAABBQEBAAAAAAAAAAAAAAABAAIDBAUGB//EAEwQAAIBAgMEBwMGCgcIAwEAAAECAwARBBIhBRMxUQYiQWFxkaEHMoEUQlKxsvAjM2Jyc4Kis8HhJDRTY5LC8RYlNUN0g5OjhMPRFf/EABsBAAIDAQEBAAAAAAAAAAAAAAECAAMEBQYH/8QAPBEAAQMCAwUFBQYEBwAAAAAAAQACAwQREiExBRNBUWEUIjJxgZGhscHRBhUjM+HwJFKisjRCQ2JykvH/2gAMAwEAAhEDEQA/AOfkNENpUbmp4raXFxpccLjlfsrr3XlyLhRZqWau+2n0TwsezhihG+ZkjYLvSVBksOWtr3rAxeHwqYaFzFLvZQzW3oChVYqJPdv1iDYdxpBKDorHUzm6kaXWBehXc7e6KYaLAJiollO8EdryCybxbg+7rY2FtKxcHg8KcE8zrNvEZYwA6hHZwxB1S6gBSSNeHfREgIuErqdzTY20usAmjfSuu6D9DI8akrSs6hCqrksLkglr3B/JrljEFchwSFYhgCAeqbEAkGx0PZTB4JI5JHROa0OOhUNODGu32x0Kw0GDXElp2DCPqZowRvLfOydl+VcXh8ucZ82XtykBvgSCONqDXhwuEZIXRkAqMtSvXZdLuhMOCgWQSSuXOVR1AAcpa7acNOyls3oVh5pxAJpd5uVlc5UyKWCHIO0nrihvW2urOzPxYcrrjb0Ca6ja3RaCL5UqzSGTDBSVZUCuGKC6kG+mcelLZvQgy7PfF7wgqJCqZbhhHx619OB8qm8ba6Xs772XLZqGauh2X0bikiiZ5mRppjFGioH4FRnJLCw6wrWx3s9jinigfFMGmDZDuhluvzSc9wT2aVDK0Gygp5CLhcTmoZq6fot0MGND5ZijJbMDHdesWC5WD3Pu66Cm7J6HJiMRJAk5DR5jdorBsjZWtZ+wkeI5VN43NQQSG2Wui5rNRDGtbH7ESHFGB5iApyvJuzYN2WUMSV1GvfwrSXoUpxfyVcSplAN/wT5BZcxGbNxtULwiIXn4LmM1ENWrtfo8cNidzK4A0O8CsVysLhso143Hwp21tgLh5FRsQjZgGJVJCFRhmVuHWuLaDXWjiCm7cL9FW2VsqXEyZIVzNa54AADtZjoBVYX+uut2vsCfB4SxniSNz1hGsmediCwEjW4WBAGij41ySila7FmnkZgsDqoXY8zUimo3NPHD4UwVR0Xrm0dnNNsnDwr70gwy35A5SW+AufhXmW3MUXxD6FQp3aIfmJF1EXxsNe8mvX4doiDBYVj7pGHRiewSKq3+BIrz72l7I3OM3gHVmGb9caOPqP6xrNA7vWXRrGdwOHS638F+H6PsOJjRh/4Xzj9muJxfVwUC/wBpJLKfBcsKfU/nXa+y6QSYXEwtwzX+EqFT6qa4vpNGY5Eh7YIY4yPy7Z3/AGpD5UzMnlvW6qmzja/pZdt7OMRuxFF/axSzkcyJVjX9lG864bpZht3jcQv945Hg3WH111Ox2MW2II7HLHCkF7G191mbXh75NZftPw2THs3040b0KH7FSPKTzCk2cA6Gy6rpvpseIf8ATj0FeWoNR4j669S9oGmyYvGD7NeXxobqbGxYWPYbEA2Pba486aDwlJWfmDyC9M9rf9VhH94f3bVmezvF73aUsgBAMOgPEBd0n+WtP2u/iIB/eN9g1i+yUf0uT9CftpVbfySVe8/xQHl8FQ6YY0Jj8aDf8IuTwP4F7nu6h867rogA2GfCn/lxRK3jiIjI/qxrgOlOG3u1pYxxeZE/xZFrqugu1Q+08aAQQ9yvhE+Rf2SKLx3B5IQutMb8SR8VyOw8TfE4KLW8U1m5ZmlB0+CgV1PtKxYixmDkN7JdzbjZZEJt32Fc9HhN3tsJyxQt4F8w9DWt7Xfx2H/Rv9oUTYyN8kgJEL+hVr2RG5xJ74vrkrF6L4vJtnueWZD+uXt6gVt+x/hiPzov/sriZMXu8aZB8yct/hkJPpepa7nBHFhjjd1XS9MdlZtrxr2TGEnwvlf0Q1nbB2sTj5sQNTlxUo/wuwHlYV2fTjD5ZY8SP+VBidfyioEX7Uhrzvo3pJL3YfEfuiKDO8z0RlGCX1uuz9o+EWfCw4uPUAC5/u5Rdb+DafrGuO6R/jk/QYf9yldn0CxC4rATYSQ+6CB+ZJcqR+a9/SuR6VwFMTkbRljgVh3rDGD61I8jh5Iz95okHG3tXae00f0OH9Iv7t681UaV6X7UP6pD+lH7t680XhTQ+FJV/mKCQ1IvD4fwqGQ1NFMVIZSVZbEEGxB5g9hq9Yycl6n01NtjReGH+yKZt9Pl+x0nGskahzzunUmXyBPwFeeSdIsSQVOIlIIsQXYgg6EG9GDpJiUUKs8qqBYAMQABwAFUCEgDzWt1WxxNwbEWXT+yrGZcW6E6PEfNCCPQtWNApxe0h273EX/Uz3J8MorJwm0pIpN4jFX63WHHrXDedzT9n7XlgJMMjRkgAleJA1tVmA3JHFUCZuFrToCt1OlE3y/MZpAnynVM7ZAhktly3ta3ZWz7YcNZ4JOayIf1SGH1tXGSbZmMu9LkyWtnIUn4gi1T4rpXipABJMXANwGVGAI7dVobs4gRwTb9uBzTfMrv/aNpsuL86H7DVxW08E0UOAVxYsHkseNpJVIv8AKhk6Z4tgA0xYDUBljYAjgQCuhqtiukuIkkWSSTO6AhSyo1gePVIsfKgyNzRZGaeN5xZ8F33tfP4HD/AKR/s1keyP8Arcv6H/Otc3tLpXicQmSaQSDsukdx3q2W6nwpuyuks+GvuGVL8TkjLEE3sWIuRfsqCJwjwKGpYZxLwXRyJ/vud+yEyzH/ALUfV/aK0ugfSWZ8fEkj5lcOCMsY1ylhqqg8RzrFj6bYlWZgYw0n4xtzFmf845dat7Aw8irJjS8MCrfdM0anPIL9WCPs5Ejn42BZZve5WRZKC8FhOpJW1t7CZdvwn6bwv/lPqlR+138fB+jb7VYGI6bYh5FlcQtIlsjmJCy2JIsfEmq+2ulM2KH4YRsQLBggVwL3sGHZUbG4OaTwUfPGWPaOJuu09j46uI/Oi+p68+2n+Ol/Pk+0a0di9MZsIpWARLe2YlLsxF7FjfW1zWVjMZvHLlVUk3IQFVv2mxJ1NO1hDyTxVckrTE1g1C9G6VbXzbFgN9ZhEp/UF39Uri+jo683/TYj7FV8Vtp5MPFAbZIS5U63Oc318NbeNT7D6RNhcxSOJmcFS0isxyHigswFjblShha0gJ3zNfIHE6BWOhO2Pk+MjYmyP+DfllewBPg2U/CrHtAP+8Zv+39hK53FThmLKioD81M2UeGYk+tWsVtcyz72VVc2UMvWUNkQICSpvfqg6HjTFnexdEgl7mA816J7Uv6pD+lH7tq80Q6Vu7d6cPi4hHLFHYG6lTICrWIv71joToawEfShE0tbYp6iVr33aoHp1qbJUlWDVZnaJgpBqJFCnVSN6N6FCohdOBoUL0aKiVI0qVRBdd0C6N4fGmRJd4HQBgVcAMrEi2UqeBHHvrNi2fD8v3DxyBDLuQFkGdWz5M+YpZh22sOPGtH2X4vJtBV/tI3T4izj7B86ubXwe621I5HVQNif8ERb7YFZi4h5HRdBrGuha4AXvYqzsnoRg8Sk7RGe8LvGAXTrlBcH3NATcfCud2bHDOJmxJntBHmjs6HKgKosOq2BuwFxYcdK3/ZHj7TzRE++gcfnIbN9usrpLgPkyYlLW32JIX9DEN4PhmmQfq0oJxFpPKysIaYxIAON/kltfYmDhESg4iSWVEfdq0YCbwDKCxXieVu/SpemXQ6HBJERJIzSNqpyaIouxBA43KgeNN6NJ8s2pE1jlQIxBtoII0UX8WC+dSe1HaO8xuQHSJAv6zddvQrRGLGG380rgzdOfYa2CkxvQeBMAMWJJrFEYJ+Dv+EIABa3ZesabZWFTCxSs8+eXNaMCP5hys+Y/NvcDt8q77H4VpNiQxp7zrhlXxZ0ArzjpBiA05VbhIgIYwdDki6tyOZbMx/OoRuLuKNQxkYuGjQe1dBjOg0MeBGL3spVlRgmWPN+EIABN7dtY2y9kQSYeWWSWRGhy5kVFYNnbKmUlh28b13W3P8AgEf6PD/WtcFs4/0TF/8Ax/3p/wDyoxznA58UZWMY4WHC61OivQyPGoSJmjZTlYFFKk2zdU5r2tzrDbZB+VHD313u6vb8rLmt611fs8xWTd8nxWQ/HDvb1Apm3cLutrTv2JHJiB/4Tb/2EUcZDiEN00xtcBxzVTpJ0HXCQrI05fMcqARgXJUsLkvoLDjrXMKNK9J9pgtgcMPy19IjXmy8KaJxc25SVTGsfZoUMlSGopakJqwLO7RAihalSp1SUqFGkaiCFOBptGigjelelQNRFaXRrF7rGQP9GVL+DHKfRq7/ANpGE3e9n/tIEgB/KaXM37CmvLgbajjxHiOFeh+03a4kw+DAP4xd8R+qoX7beVZpG3kaVugeBC8H98Fz/s9kI2lBbtzg94KPf6h5Vqe1hz8sQdgiFh3lmufQeVZXs9/4lB4v+7etH2rN/Th3RJ9p6h/OHki3/CnzWr7JsEAs+IbQC0YPcBnf61rg9qYwzTSzEHryM1+wZiSov4D0r0Zz8i2Bbg8qfHNiDc+SE/4a4yTZ7JssSMLCXEgp2XWOKQX8LlvKhGe8XczZPMwiNsfIXK9R2bjVh2fhGcC1sOtz83PlQN8Cwrzz2k7G3OMLgWWYZxyDcHHnY/rV1PSdrbCi1t1MNr/gNN6RR/L9kR4gayRqHPivUmX0J/VFURnCcXWy1zjeMwcQAUukemwY/wBHh/8ALXBYD+p4vxw37xq7jbE+96PxsuuVYQ3cUYIfUVw+G0wWIP05YEHeV3kjeQt5irYtD5rNUeIf8fkVc2Ri91hopPo45G/wxAn0vXWe0jC5N5N/aQpAD370yH9hK4dx/u0HnimH/oFdP7Qdq7zCYIX99N4fEIq/WzVHDvA+aMbgIyDyC0faj/VMP+eP3RrzZRpXpPtUP9Gw4/LP7uvNlGlNB4UlX+Z7FXlqQ8aikbuqQmrgsjtFs7PC/JJmZU0yxoxUE7yZ7lr2v1Y0NuV6vPsJUinBCkCOF1kUFjbeOHfXXXIRpYWtWZgNuiKNU3ebJI0t81gzkKq5hbgoB7fnVpDpkoJ/BEhlCMC/vIHkYqer2iUi/deqiHXyWhjosPePBQ4/YefWMopTDRSFLWLkxs7tppwU68yKnxPRi0UaXUSLv2kfKdQghOTvtvDaok6VKEK7o2MYj94XsIGgudO/N8TTpulwe5MZuVlBswtmmEVyNOA3XrU/ERvBqVn7S2NuFAaxYzSR5hfTckKbDgQcwN+OltO21ieiUmeQRHMEk3YvcFiDGrHuAaVfM8qg21twT2shUiWaTUg/jmVgNOWX41bxHSwGQOqMMs5nUX0JfJmDW5FNPGm76r/Bub6KqOjLgMzPGFXIbsSA4cOVA04kxstudqW2tgOhmkCqkayMoQFmyhWCXBI1GYga61LjOkSyRlMrAXgynq+7CZCc2vEmQ+QqTHbejxDqJBIse9lYgEA5JXEmutsykEcDxqAvvcqEQkEBc5U+JxryBA7FhGoRL/NQXIUeZqICkwq+yx3IyVrZ22JoCTDIUvxItflxI04nzp+0dvTzi00he2ozBb6X7QL21OlU1iJNgONXY9kk8SB61mmnhhN5CAfet9JRVdWLQNJHu+isSdL8WyhWmLAWsGWNgLaCwK8qjxvSjEzBBLKXCMGUFUsGAsDbLY6E6HSh/wDx/wAr0/nUMuy2Gos3hx8qoZW0rjYOHwW6bY204m4nMNuhv8Crk/TLFPHu3kDJYDIUiK2HCwy2FuzlQwHTHFQx7qOQKgFsuSOxBFje69YntJ41kFakhwbNwHxOgrU/dsbd1gFzIhUSvwx3Lumq0dndKJ4Q6oV3cly8TIrRG/HqcB8LVUx21Xlyhsqqt8qIoRFvxIUdpsNTc6VKuyD9Ieppr7JYcCD5isoraa/iC6btjbSw5xm3p9VP/tLN8nGHtEYhwUxJe/DPmtfP+Vxqs+1XO7DBXEK5EVlBXLcmxHbqfQVXlgZdCKjIrW3A4XauVJvWOwvuCOBW5tXpjPiUCTCJgPdOQAqbWupB0NtKyEbSmBactENAyCDnudm4qCSpGqN6lIqBB2iaBSFImlTqtG1KkDQJqILT2JscYhmGfLlCH3c188iR8x2uD8KuN0QbW0gICBr2tdm3oy8dB+BbXvXSqOxds/J2Y5c2bJ22tkkSXl2lAPjVjGdJN4hRkGUqgtmv1o3kdSdOB3rAjuFVnHfLRaWbnB3tVPiuixu+7OiKoFxq7/J/lD8DpoD8SB31Zx/RoLAi5lDxb0yELq/4WKMi99Qm87ey/CqsnS5rPZACwFje9nMJw7Nw1GU3A7qnn6RNIjyhVXKsyMCwJZsUAbqtuCsl+7Sk/EyurPwM7LnsoubG4ubHhcDtt2UbUoRpT7VpWC6fhZsrXtfS3+lX94j261u69vMVmAUSK51Vs9lQ7Hcgr0GzNvS0Me6whzdbfqtTdC1sx5+9rwtx+/CmjEIgtmv3XzHwrMK03Lr2dluebhWA7KYzOR+XsXdZ9pZpjhp4O96lOma5J5m9W4JkZVDaEaDiBrVJmph14cRw7r6X9a1zinnjEeO1tFy6P7xopnVBiJxa3Hrw0WnJh9dFBHPN9++iuHHzlyjj71xWeFtwo5azfdTv5/37V0D9qGDWHPzFvhdWcW65cq663528DVPLTyKWWupT04gZgBuvMbQr31029eAOFhyTTwpLwpxHGmx8KvKxhV5KlNRuNakalCd2iYaVqRpU6oKIFam0NkiPDRSgtdzZlYWsSgcEd1jx7dDWXWjjtuvLEI2VbKUIYA5uogjHbb3VXy76U3uLKxhZY4vRaa9FEupLvYxs56oVgyNEpWx4D8L28u+r0uzzHEEuLxwzAnKDmC4xU0vqp4ajhVXC9Ki+9aVYwVjkKC7DO7vCxXj2lCdKoHpO5GqqSVZSbsCc8wnY+OYW8KoIeVsDoWi4WjtPo8JcbiFuyEFnAy3Uli7KLj3VyqOPG5twqth+iFwLyqpCIzjS6GUIUzXtZeudb/MNH/bdy2YxISTc6tzlIHgBM4Hw5VRbpAzBgyqQ6xq3fucm7PwCAEdtzwpgJFWTBqq+CgLDT491XBgF7SfQVW2fMQD46irjSI3vDzF/qrm18lW1/wCHfDzAuV6bYcGynxXmIMnJxsPRMODTn6imPge0G/108xx8h6084kAdUeHKsUM1biGHEfMZLsVlHsbdkyYG8sJz9izGvbhb1PpwqXBY94XuthewNxcWuDw+HZ3jtp5FBlruVFJvwCTYrx+ztr9hLmhoc0+hW2NrIbXxPDTWEXtwOXTTQL61nbU2qxBQSLIrAEnIFPG9ud9AT41QMYueHzezx+upQvdasQ2Y4nNy7J+0kTc2xm/Uj6KunHlfnp8RVmLDFuHCmsoOh1B4irWGnAAB7OH8601G9p4bQi9ly6I020KwurDhBzyyBPK/BN+Qcz6UjgO/0qV4kY3v+1b0pLCim+b148eI+NcMVtTfxG/Ky9p9zbNtkwW54lTmw5Xj/Kq6LpWhi5wVIHnWeraV3qWSWSO8osV4balPTQTllM7E322PK/FVpOP37qkemPx+/dTyK0hct+iZSpUrU6pRNAipnwzBFcjqt7rdhtcfwPkaYYWspsbNmy9+XRvKpdQgqMUb0VW/AXsLm3YB2nuoXooJUqVFVubDW/KogruDHV+JqfLTMCvUHiany1YEhUdqVqflohKNlLqPJerAwo7dajy1KJj21yNoiqIG40421XqNgO2aHO7Z4uF/D/75qO8fMeZ7KeMOpGh/jSLL9H0FIzch/CuMwV1+5jv1XrpXbGLTvTHbpr7s1XeKxoZalbWgFr1MIfgG88XFfNKrc7524vgvlfkoyKVqkK0MtW2VGJRSr1T4GqiDSrsw6p8DVJOFVuVjSoX4+VOJpt9R8KcaRqsfoEwiiKNXNlYiNGJkBIKMo0DatYAkHuvrTEqoC5sr2B27u4AoRuroWFrBizsoHK4Zx8KtS9IkkBVYmJbNbRWKhrZiF55QaZgtsQJEikMGUR5iFXVk3lyfpfjDY8dKkXbGGFiFIIAFwij5kinUc848qoI6LaHZWxBQ4Xa0cMKplLMGe4IXMFDgZXB4FluDU52/EN3dcxIDMVVO0klLc7gEjvqGXauGsbR3JBscgFrgkH4Np4U+XamFAbIgLa5bplsSgXW3g2g7WqWvwKmKwsHBMO3IipVYeOi2VQQMtha3E5tf1u6pJ9uwZWyxm5vlLIuhKhbmx14HzNRbN2jCgiZ0AylRmyqTnRWzGw17ITfmzVK2PwuXT3gBYlCCCEK6Hs62unbrUtnoVA4keILNwDDIASOJ7RVgsOY8xWMBQtWsOXNIWySOY8xRBHMeYrFC0stHEhZbWnMedC1YuWjlqYlLLZIoZaxiKQ8amNHCStrLRArFApAUMSOEraK0glY4v3+tHMeZ8zQxIhq08SnUPgazUGlAubcT5minClJurAFF2080we9TqQKx2gSptqJNKmVSBFI0r0qKUoURSpVEEiKRomhUUKelHLSjGgp+WmSplqRWpMtAiojZMpWp9qGWgimWo2p1qWTX/X6qiiaFpAU+1ILQTIAUCKktpQC1EyYRxopwouNKCcKVMFCo61OtQU9ajShO7QIZa1sZsobvDmJCXljZm1JHVNtL6AVQwcGeRVLBczBbngLm1z3V1e4tukDHNFhpDZdC4Z8oBHGxHW8K5tdUmF7MJ5k+Vjr62WqlgEjXX6fEfJcvFsqVr5Y2NmKnTgwFypHYbDhVjYOzklkZXvYRu4sbG6AEfCuuiiInfTjjEPiN0a57oz+PmI7IZuzwrL94yTQyEC1mgi3VXdjZHIzjckKSHYURaMWaz4UznrfOAvYacKrpsiN4pXXNmjyMELA3XKplB04qSdfStqAnexG2o2eTw092/C1rd1Z2CnMMyM4IWSUiQEWAWeNCVPhnB+FZ46idwdZxuACOuZuPYLK98MQtdotc/AWUcOwI3XQupOIMC3YMB1SVLdUX1GtudUcVstUw0chzZ2kdGFxlG7uDYWv610WzhZV7AMexJ7AERyST3AVQ2kN7hYivBpcVJw4KMz/UPWnirJt+GknDi+RySSU8e7JAzt9Fj4WIFLm/ECw1OptTpIhYEdt+Pd4UMM5CixtTg5PvG51+/wBVdjdVG/xYu5y/YQ7RQdj3e7O9tr1v58uibFFc68LE+VExC1wTpbiLcaKkjUaUmlY8Tp8L38qMsdQZQWO7uWXx4IUs+z20rmSsJkzsfhx+SjWO5A76mGFFyATpfs06vHWmeFOGIbW5524cPLjUqmVDnDdGw/fRTZs2z2RuFUwk8P3cKApTxGvDMb/mny9aVqk35t2W4cBwpqls5A3Rz4qvZz6JrnGqaSOGvyIUJXlr30d0LC7ZdeFibjhr505jfjT1lI5fEVJmzbsBni4qUj6IVLjMPw87a+nHkmPDY6G+nh2kfwpqxX1LZQCPjx09PSpXe+p+/wB70Ee3L4i/341CJtz/AL0zXUXbL2O69eXt1UU8Yy3BB8L/AMfCoUGlWMRJdTw+At3VAnCjDvQ38TVVVvZjL/DeH119VAvvU61NX3qcatCxv0Cbenb03vc35315caYaNNYFVXKk37cz5mgspB0JF+NiR5021NvUwjkoXHmpflb/AE25e83DlxoPiGIsWYi97FiRfnYnjUdI1MDeSGN3NSnEvYrnbLyzG2vHS9qcmMcLlDvltbLmbLY8Ra9rVDalQwNPAI43c1oYdeqKeVoYUdQVKRV9lVdMy00rUlqVqiijtStUlqblqWUuozGONuHCjlp7LyPpekFoJkzLStT8tIrURTQKWWngUgKCIUGJXqmqycKtYr3T8KroNKRycKFfepGgPe+/KnGlCZ+gTaIoUQKZVJCgRSomighalaiKV6iiBpUiKQqILVwo6g8KlC1Bh8UgUAns5GpPlafSHrVoSJ9qaFofK0+kPWj8qT6QqZKJEUr0PlKfSFL5Qn0hURThQtTTMnNaQmQCwK+lBFE0rUd8v0h5ihvV+kPMVEUQKVqW8XmPMURIOY8xQUVfGjqn4VUjOlW8a4yaEcR21UjGlI7VWNUNut9+VONAe99+VOpAnfwTBThQFGmVaRFCjQvUQKQpUr0jRUQNIVLBFnYDn21sbQ6LNHBvlbMq2zgixUE2uOYuQPvopcBkUzY3OBIGixctLJUirpTslOqlCVo2qXJQtURU2z4gWNwDp41blgAtZAfIVniiXPM+ZrlVNFLLJja+w5Zr1Wzds01LTiGSLEc88vmre5/uh5inphFI1QA8qoCQ8z5mlvG5nzNZjs6fg/3ldBv2goQc4L+jfojiogGNhYafVUGSpW76QFdiJpYwNJuQvIVUrZZnPYLAkkDkoslArUpFIrVioUJWpouFNkGlPiGlApgoVvf78qJoKdfvyoE0oTP4I0r0L0r0yrRvQo0r0UEDRBqxs3Cb2VUvlDZtbXtlUtw7fdq+OjpIjIfSUDd6dpi31n107F053pS4BM2NzhcKls5fwi11m1drxLg5ISwMjqAFGtusp6x4LoO2sKXZKospDszxrEQAuXWUpYcTfR7adoNOk2SqxyEj3Y3y3urZ45oo2Zhc2uJDp2dovVbrOIK0sxMaWgKrEgyi6sbjiPEi1OIX6DetNhY5RYnhT94eZrnPpKkuJD8vMr0cG1dmtia18WYAv3WoFV+i3+utIKv0Xpbw8zS3rcz6UnY6v+f3lXfeuyj/AKX9I+qjmVbXAPbe/HQA/wAaWGwZkBysilbaOcpNwTcX5W9aczE8dahOGB43P34VtbDOIQ3F3ua5Jq6E1ZlMfctkLcfL9VZTYkl/eh1t89dR9zVfEYcxsQ2U6XupzC1yOztpvyRackNuHxH8b1IoZ2uu52Sesq9nyRFsUdncDa3zKsQ4UFQdabJCq8SaSykaA/VTt8efoKyPgrS8kOy8/wBF0Ya3Y4ia18fesLnDx48VCcnM+VSphlOoJ/0pGdvuKQmPd5UpgreDvf8AorG1mxb96P8Ap/VV8ZBlAt21HEBYcfOn42QkC/Oo4zpXRgbI1gEpzXna6SnfOXUwszgoUXX4UGp8a6/D+FErVwWB3BRUhT8tLJTKpMoinZaWWiopsDi2ikWRbZlva97agr2fnGl8tfXrtqLH4Lk05dUldOw2qIx0clCyOI6Kb5fJdjna7BQx55bZb+FhY91GbacrAguSGDAjTXOwduA7WUMe8VBloFKllMZ5rRiHVHgKO8Thc+RqeKHqjwH1VLuTz9Ky1cdQ625PnmuxsmahjDu1i+lsifPQqpnT6XoabmX6Xp9+dXN0efpTTB3jyrDuq/n7x9F2+1bEP+Uf9XfVVN4n0vQ0s662Nz/K9WxCeY8v501oL9o8v50Wx118z7wlfNsQtNm5+T/qq+WiygC5IFWNzQMXh5fzrfVibCNzrfpp6rh7JNHvHdrGVstdb9FW6v0hRsPpCpzB3L5fzpCAcl8v51zb1o4/2r0QbsY8P71X0+kKJSpTCOS+VFY/Qcqvp31RkAfp6LHXxbNFO4wjvZW8XPqqGNHVHj/CmRDSrO0ItB4/wqCKPSuk9eZjX//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s-CZ"/>
          </a:p>
        </p:txBody>
      </p:sp>
      <p:sp>
        <p:nvSpPr>
          <p:cNvPr id="3076" name="AutoShape 4" descr="data:image/jpeg;base64,/9j/4AAQSkZJRgABAQAAAQABAAD/2wCEAAkGBhQSEBUUEhQVFRUVFxcXFBUXGBUUFBQVFBgVFRUUFBQXHCYeFxokGhQUHy8gIycpLCwsFR4xNTAqNSYsLCkBCQoKDgwOGg8PGiokHiQsLCwsKi0vKSwsKSksLCksKSwqLCwsLCwsLC8sLCwsLCwsLCwsLCwsLCwsLCwsKSwsLP/AABEIAQ0AuwMBIgACEQEDEQH/xAAbAAABBQEBAAAAAAAAAAAAAAABAAIDBAUGB//EAEwQAAIBAgMEBwMGCgcIAwEAAAECAwARBBIhBRMxUQYiQWFxkaEHMoEUQlKxsvAjM2Jyc4Kis8HhJDRTY5LC8RYlNUN0g5OjhMPRFf/EABsBAAIDAQEBAAAAAAAAAAAAAAECAAMEBQYH/8QAPBEAAQMCAwUFBQYEBwAAAAAAAQACAwQREiExBRNBUWEUIjJxgZGhscHRBhUjM+HwJFKisjRCQ2JykvH/2gAMAwEAAhEDEQA/AOfkNENpUbmp4raXFxpccLjlfsrr3XlyLhRZqWau+2n0TwsezhihG+ZkjYLvSVBksOWtr3rAxeHwqYaFzFLvZQzW3oChVYqJPdv1iDYdxpBKDorHUzm6kaXWBehXc7e6KYaLAJiollO8EdryCybxbg+7rY2FtKxcHg8KcE8zrNvEZYwA6hHZwxB1S6gBSSNeHfREgIuErqdzTY20usAmjfSuu6D9DI8akrSs6hCqrksLkglr3B/JrljEFchwSFYhgCAeqbEAkGx0PZTB4JI5JHROa0OOhUNODGu32x0Kw0GDXElp2DCPqZowRvLfOydl+VcXh8ucZ82XtykBvgSCONqDXhwuEZIXRkAqMtSvXZdLuhMOCgWQSSuXOVR1AAcpa7acNOyls3oVh5pxAJpd5uVlc5UyKWCHIO0nrihvW2urOzPxYcrrjb0Ca6ja3RaCL5UqzSGTDBSVZUCuGKC6kG+mcelLZvQgy7PfF7wgqJCqZbhhHx619OB8qm8ba6Xs772XLZqGauh2X0bikiiZ5mRppjFGioH4FRnJLCw6wrWx3s9jinigfFMGmDZDuhluvzSc9wT2aVDK0Gygp5CLhcTmoZq6fot0MGND5ZijJbMDHdesWC5WD3Pu66Cm7J6HJiMRJAk5DR5jdorBsjZWtZ+wkeI5VN43NQQSG2Wui5rNRDGtbH7ESHFGB5iApyvJuzYN2WUMSV1GvfwrSXoUpxfyVcSplAN/wT5BZcxGbNxtULwiIXn4LmM1ENWrtfo8cNidzK4A0O8CsVysLhso143Hwp21tgLh5FRsQjZgGJVJCFRhmVuHWuLaDXWjiCm7cL9FW2VsqXEyZIVzNa54AADtZjoBVYX+uut2vsCfB4SxniSNz1hGsmediCwEjW4WBAGij41ySila7FmnkZgsDqoXY8zUimo3NPHD4UwVR0Xrm0dnNNsnDwr70gwy35A5SW+AufhXmW3MUXxD6FQp3aIfmJF1EXxsNe8mvX4doiDBYVj7pGHRiewSKq3+BIrz72l7I3OM3gHVmGb9caOPqP6xrNA7vWXRrGdwOHS638F+H6PsOJjRh/4Xzj9muJxfVwUC/wBpJLKfBcsKfU/nXa+y6QSYXEwtwzX+EqFT6qa4vpNGY5Eh7YIY4yPy7Z3/AGpD5UzMnlvW6qmzja/pZdt7OMRuxFF/axSzkcyJVjX9lG864bpZht3jcQv945Hg3WH111Ox2MW2II7HLHCkF7G191mbXh75NZftPw2THs3040b0KH7FSPKTzCk2cA6Gy6rpvpseIf8ATj0FeWoNR4j669S9oGmyYvGD7NeXxobqbGxYWPYbEA2Pba486aDwlJWfmDyC9M9rf9VhH94f3bVmezvF73aUsgBAMOgPEBd0n+WtP2u/iIB/eN9g1i+yUf0uT9CftpVbfySVe8/xQHl8FQ6YY0Jj8aDf8IuTwP4F7nu6h867rogA2GfCn/lxRK3jiIjI/qxrgOlOG3u1pYxxeZE/xZFrqugu1Q+08aAQQ9yvhE+Rf2SKLx3B5IQutMb8SR8VyOw8TfE4KLW8U1m5ZmlB0+CgV1PtKxYixmDkN7JdzbjZZEJt32Fc9HhN3tsJyxQt4F8w9DWt7Xfx2H/Rv9oUTYyN8kgJEL+hVr2RG5xJ74vrkrF6L4vJtnueWZD+uXt6gVt+x/hiPzov/sriZMXu8aZB8yct/hkJPpepa7nBHFhjjd1XS9MdlZtrxr2TGEnwvlf0Q1nbB2sTj5sQNTlxUo/wuwHlYV2fTjD5ZY8SP+VBidfyioEX7Uhrzvo3pJL3YfEfuiKDO8z0RlGCX1uuz9o+EWfCw4uPUAC5/u5Rdb+DafrGuO6R/jk/QYf9yldn0CxC4rATYSQ+6CB+ZJcqR+a9/SuR6VwFMTkbRljgVh3rDGD61I8jh5Iz95okHG3tXae00f0OH9Iv7t681UaV6X7UP6pD+lH7t680XhTQ+FJV/mKCQ1IvD4fwqGQ1NFMVIZSVZbEEGxB5g9hq9Yycl6n01NtjReGH+yKZt9Pl+x0nGskahzzunUmXyBPwFeeSdIsSQVOIlIIsQXYgg6EG9GDpJiUUKs8qqBYAMQABwAFUCEgDzWt1WxxNwbEWXT+yrGZcW6E6PEfNCCPQtWNApxe0h273EX/Uz3J8MorJwm0pIpN4jFX63WHHrXDedzT9n7XlgJMMjRkgAleJA1tVmA3JHFUCZuFrToCt1OlE3y/MZpAnynVM7ZAhktly3ta3ZWz7YcNZ4JOayIf1SGH1tXGSbZmMu9LkyWtnIUn4gi1T4rpXipABJMXANwGVGAI7dVobs4gRwTb9uBzTfMrv/aNpsuL86H7DVxW08E0UOAVxYsHkseNpJVIv8AKhk6Z4tgA0xYDUBljYAjgQCuhqtiukuIkkWSSTO6AhSyo1gePVIsfKgyNzRZGaeN5xZ8F33tfP4HD/AKR/s1keyP8Arcv6H/Otc3tLpXicQmSaQSDsukdx3q2W6nwpuyuks+GvuGVL8TkjLEE3sWIuRfsqCJwjwKGpYZxLwXRyJ/vud+yEyzH/ALUfV/aK0ugfSWZ8fEkj5lcOCMsY1ylhqqg8RzrFj6bYlWZgYw0n4xtzFmf845dat7Aw8irJjS8MCrfdM0anPIL9WCPs5Ejn42BZZve5WRZKC8FhOpJW1t7CZdvwn6bwv/lPqlR+138fB+jb7VYGI6bYh5FlcQtIlsjmJCy2JIsfEmq+2ulM2KH4YRsQLBggVwL3sGHZUbG4OaTwUfPGWPaOJuu09j46uI/Oi+p68+2n+Ol/Pk+0a0di9MZsIpWARLe2YlLsxF7FjfW1zWVjMZvHLlVUk3IQFVv2mxJ1NO1hDyTxVckrTE1g1C9G6VbXzbFgN9ZhEp/UF39Uri+jo683/TYj7FV8Vtp5MPFAbZIS5U63Oc318NbeNT7D6RNhcxSOJmcFS0isxyHigswFjblShha0gJ3zNfIHE6BWOhO2Pk+MjYmyP+DfllewBPg2U/CrHtAP+8Zv+39hK53FThmLKioD81M2UeGYk+tWsVtcyz72VVc2UMvWUNkQICSpvfqg6HjTFnexdEgl7mA816J7Uv6pD+lH7tq80Q6Vu7d6cPi4hHLFHYG6lTICrWIv71joToawEfShE0tbYp6iVr33aoHp1qbJUlWDVZnaJgpBqJFCnVSN6N6FCohdOBoUL0aKiVI0qVRBdd0C6N4fGmRJd4HQBgVcAMrEi2UqeBHHvrNi2fD8v3DxyBDLuQFkGdWz5M+YpZh22sOPGtH2X4vJtBV/tI3T4izj7B86ubXwe621I5HVQNif8ERb7YFZi4h5HRdBrGuha4AXvYqzsnoRg8Sk7RGe8LvGAXTrlBcH3NATcfCud2bHDOJmxJntBHmjs6HKgKosOq2BuwFxYcdK3/ZHj7TzRE++gcfnIbN9usrpLgPkyYlLW32JIX9DEN4PhmmQfq0oJxFpPKysIaYxIAON/kltfYmDhESg4iSWVEfdq0YCbwDKCxXieVu/SpemXQ6HBJERJIzSNqpyaIouxBA43KgeNN6NJ8s2pE1jlQIxBtoII0UX8WC+dSe1HaO8xuQHSJAv6zddvQrRGLGG380rgzdOfYa2CkxvQeBMAMWJJrFEYJ+Dv+EIABa3ZesabZWFTCxSs8+eXNaMCP5hys+Y/NvcDt8q77H4VpNiQxp7zrhlXxZ0ArzjpBiA05VbhIgIYwdDki6tyOZbMx/OoRuLuKNQxkYuGjQe1dBjOg0MeBGL3spVlRgmWPN+EIABN7dtY2y9kQSYeWWSWRGhy5kVFYNnbKmUlh28b13W3P8AgEf6PD/WtcFs4/0TF/8Ax/3p/wDyoxznA58UZWMY4WHC61OivQyPGoSJmjZTlYFFKk2zdU5r2tzrDbZB+VHD313u6vb8rLmt611fs8xWTd8nxWQ/HDvb1Apm3cLutrTv2JHJiB/4Tb/2EUcZDiEN00xtcBxzVTpJ0HXCQrI05fMcqARgXJUsLkvoLDjrXMKNK9J9pgtgcMPy19IjXmy8KaJxc25SVTGsfZoUMlSGopakJqwLO7RAihalSp1SUqFGkaiCFOBptGigjelelQNRFaXRrF7rGQP9GVL+DHKfRq7/ANpGE3e9n/tIEgB/KaXM37CmvLgbajjxHiOFeh+03a4kw+DAP4xd8R+qoX7beVZpG3kaVugeBC8H98Fz/s9kI2lBbtzg94KPf6h5Vqe1hz8sQdgiFh3lmufQeVZXs9/4lB4v+7etH2rN/Th3RJ9p6h/OHki3/CnzWr7JsEAs+IbQC0YPcBnf61rg9qYwzTSzEHryM1+wZiSov4D0r0Zz8i2Bbg8qfHNiDc+SE/4a4yTZ7JssSMLCXEgp2XWOKQX8LlvKhGe8XczZPMwiNsfIXK9R2bjVh2fhGcC1sOtz83PlQN8Cwrzz2k7G3OMLgWWYZxyDcHHnY/rV1PSdrbCi1t1MNr/gNN6RR/L9kR4gayRqHPivUmX0J/VFURnCcXWy1zjeMwcQAUukemwY/wBHh/8ALXBYD+p4vxw37xq7jbE+96PxsuuVYQ3cUYIfUVw+G0wWIP05YEHeV3kjeQt5irYtD5rNUeIf8fkVc2Ri91hopPo45G/wxAn0vXWe0jC5N5N/aQpAD370yH9hK4dx/u0HnimH/oFdP7Qdq7zCYIX99N4fEIq/WzVHDvA+aMbgIyDyC0faj/VMP+eP3RrzZRpXpPtUP9Gw4/LP7uvNlGlNB4UlX+Z7FXlqQ8aikbuqQmrgsjtFs7PC/JJmZU0yxoxUE7yZ7lr2v1Y0NuV6vPsJUinBCkCOF1kUFjbeOHfXXXIRpYWtWZgNuiKNU3ebJI0t81gzkKq5hbgoB7fnVpDpkoJ/BEhlCMC/vIHkYqer2iUi/deqiHXyWhjosPePBQ4/YefWMopTDRSFLWLkxs7tppwU68yKnxPRi0UaXUSLv2kfKdQghOTvtvDaok6VKEK7o2MYj94XsIGgudO/N8TTpulwe5MZuVlBswtmmEVyNOA3XrU/ERvBqVn7S2NuFAaxYzSR5hfTckKbDgQcwN+OltO21ieiUmeQRHMEk3YvcFiDGrHuAaVfM8qg21twT2shUiWaTUg/jmVgNOWX41bxHSwGQOqMMs5nUX0JfJmDW5FNPGm76r/Bub6KqOjLgMzPGFXIbsSA4cOVA04kxstudqW2tgOhmkCqkayMoQFmyhWCXBI1GYga61LjOkSyRlMrAXgynq+7CZCc2vEmQ+QqTHbejxDqJBIse9lYgEA5JXEmutsykEcDxqAvvcqEQkEBc5U+JxryBA7FhGoRL/NQXIUeZqICkwq+yx3IyVrZ22JoCTDIUvxItflxI04nzp+0dvTzi00he2ozBb6X7QL21OlU1iJNgONXY9kk8SB61mmnhhN5CAfet9JRVdWLQNJHu+isSdL8WyhWmLAWsGWNgLaCwK8qjxvSjEzBBLKXCMGUFUsGAsDbLY6E6HSh/wDx/wAr0/nUMuy2Gos3hx8qoZW0rjYOHwW6bY204m4nMNuhv8Crk/TLFPHu3kDJYDIUiK2HCwy2FuzlQwHTHFQx7qOQKgFsuSOxBFje69YntJ41kFakhwbNwHxOgrU/dsbd1gFzIhUSvwx3Lumq0dndKJ4Q6oV3cly8TIrRG/HqcB8LVUx21Xlyhsqqt8qIoRFvxIUdpsNTc6VKuyD9Ieppr7JYcCD5isoraa/iC6btjbSw5xm3p9VP/tLN8nGHtEYhwUxJe/DPmtfP+Vxqs+1XO7DBXEK5EVlBXLcmxHbqfQVXlgZdCKjIrW3A4XauVJvWOwvuCOBW5tXpjPiUCTCJgPdOQAqbWupB0NtKyEbSmBactENAyCDnudm4qCSpGqN6lIqBB2iaBSFImlTqtG1KkDQJqILT2JscYhmGfLlCH3c188iR8x2uD8KuN0QbW0gICBr2tdm3oy8dB+BbXvXSqOxds/J2Y5c2bJ22tkkSXl2lAPjVjGdJN4hRkGUqgtmv1o3kdSdOB3rAjuFVnHfLRaWbnB3tVPiuixu+7OiKoFxq7/J/lD8DpoD8SB31Zx/RoLAi5lDxb0yELq/4WKMi99Qm87ey/CqsnS5rPZACwFje9nMJw7Nw1GU3A7qnn6RNIjyhVXKsyMCwJZsUAbqtuCsl+7Sk/EyurPwM7LnsoubG4ubHhcDtt2UbUoRpT7VpWC6fhZsrXtfS3+lX94j261u69vMVmAUSK51Vs9lQ7Hcgr0GzNvS0Me6whzdbfqtTdC1sx5+9rwtx+/CmjEIgtmv3XzHwrMK03Lr2dluebhWA7KYzOR+XsXdZ9pZpjhp4O96lOma5J5m9W4JkZVDaEaDiBrVJmph14cRw7r6X9a1zinnjEeO1tFy6P7xopnVBiJxa3Hrw0WnJh9dFBHPN9++iuHHzlyjj71xWeFtwo5azfdTv5/37V0D9qGDWHPzFvhdWcW65cq663528DVPLTyKWWupT04gZgBuvMbQr31029eAOFhyTTwpLwpxHGmx8KvKxhV5KlNRuNakalCd2iYaVqRpU6oKIFam0NkiPDRSgtdzZlYWsSgcEd1jx7dDWXWjjtuvLEI2VbKUIYA5uogjHbb3VXy76U3uLKxhZY4vRaa9FEupLvYxs56oVgyNEpWx4D8L28u+r0uzzHEEuLxwzAnKDmC4xU0vqp4ajhVXC9Ki+9aVYwVjkKC7DO7vCxXj2lCdKoHpO5GqqSVZSbsCc8wnY+OYW8KoIeVsDoWi4WjtPo8JcbiFuyEFnAy3Uli7KLj3VyqOPG5twqth+iFwLyqpCIzjS6GUIUzXtZeudb/MNH/bdy2YxISTc6tzlIHgBM4Hw5VRbpAzBgyqQ6xq3fucm7PwCAEdtzwpgJFWTBqq+CgLDT491XBgF7SfQVW2fMQD46irjSI3vDzF/qrm18lW1/wCHfDzAuV6bYcGynxXmIMnJxsPRMODTn6imPge0G/108xx8h6084kAdUeHKsUM1biGHEfMZLsVlHsbdkyYG8sJz9izGvbhb1PpwqXBY94XuthewNxcWuDw+HZ3jtp5FBlruVFJvwCTYrx+ztr9hLmhoc0+hW2NrIbXxPDTWEXtwOXTTQL61nbU2qxBQSLIrAEnIFPG9ud9AT41QMYueHzezx+upQvdasQ2Y4nNy7J+0kTc2xm/Uj6KunHlfnp8RVmLDFuHCmsoOh1B4irWGnAAB7OH8601G9p4bQi9ly6I020KwurDhBzyyBPK/BN+Qcz6UjgO/0qV4kY3v+1b0pLCim+b148eI+NcMVtTfxG/Ky9p9zbNtkwW54lTmw5Xj/Kq6LpWhi5wVIHnWeraV3qWSWSO8osV4balPTQTllM7E322PK/FVpOP37qkemPx+/dTyK0hct+iZSpUrU6pRNAipnwzBFcjqt7rdhtcfwPkaYYWspsbNmy9+XRvKpdQgqMUb0VW/AXsLm3YB2nuoXooJUqVFVubDW/KogruDHV+JqfLTMCvUHiany1YEhUdqVqflohKNlLqPJerAwo7dajy1KJj21yNoiqIG40421XqNgO2aHO7Z4uF/D/75qO8fMeZ7KeMOpGh/jSLL9H0FIzch/CuMwV1+5jv1XrpXbGLTvTHbpr7s1XeKxoZalbWgFr1MIfgG88XFfNKrc7524vgvlfkoyKVqkK0MtW2VGJRSr1T4GqiDSrsw6p8DVJOFVuVjSoX4+VOJpt9R8KcaRqsfoEwiiKNXNlYiNGJkBIKMo0DatYAkHuvrTEqoC5sr2B27u4AoRuroWFrBizsoHK4Zx8KtS9IkkBVYmJbNbRWKhrZiF55QaZgtsQJEikMGUR5iFXVk3lyfpfjDY8dKkXbGGFiFIIAFwij5kinUc848qoI6LaHZWxBQ4Xa0cMKplLMGe4IXMFDgZXB4FluDU52/EN3dcxIDMVVO0klLc7gEjvqGXauGsbR3JBscgFrgkH4Np4U+XamFAbIgLa5bplsSgXW3g2g7WqWvwKmKwsHBMO3IipVYeOi2VQQMtha3E5tf1u6pJ9uwZWyxm5vlLIuhKhbmx14HzNRbN2jCgiZ0AylRmyqTnRWzGw17ITfmzVK2PwuXT3gBYlCCCEK6Hs62unbrUtnoVA4keILNwDDIASOJ7RVgsOY8xWMBQtWsOXNIWySOY8xRBHMeYrFC0stHEhZbWnMedC1YuWjlqYlLLZIoZaxiKQ8amNHCStrLRArFApAUMSOEraK0glY4v3+tHMeZ8zQxIhq08SnUPgazUGlAubcT5minClJurAFF2080we9TqQKx2gSptqJNKmVSBFI0r0qKUoURSpVEEiKRomhUUKelHLSjGgp+WmSplqRWpMtAiojZMpWp9qGWgimWo2p1qWTX/X6qiiaFpAU+1ILQTIAUCKktpQC1EyYRxopwouNKCcKVMFCo61OtQU9ajShO7QIZa1sZsobvDmJCXljZm1JHVNtL6AVQwcGeRVLBczBbngLm1z3V1e4tukDHNFhpDZdC4Z8oBHGxHW8K5tdUmF7MJ5k+Vjr62WqlgEjXX6fEfJcvFsqVr5Y2NmKnTgwFypHYbDhVjYOzklkZXvYRu4sbG6AEfCuuiiInfTjjEPiN0a57oz+PmI7IZuzwrL94yTQyEC1mgi3VXdjZHIzjckKSHYURaMWaz4UznrfOAvYacKrpsiN4pXXNmjyMELA3XKplB04qSdfStqAnexG2o2eTw092/C1rd1Z2CnMMyM4IWSUiQEWAWeNCVPhnB+FZ46idwdZxuACOuZuPYLK98MQtdotc/AWUcOwI3XQupOIMC3YMB1SVLdUX1GtudUcVstUw0chzZ2kdGFxlG7uDYWv610WzhZV7AMexJ7AERyST3AVQ2kN7hYivBpcVJw4KMz/UPWnirJt+GknDi+RySSU8e7JAzt9Fj4WIFLm/ECw1OptTpIhYEdt+Pd4UMM5CixtTg5PvG51+/wBVdjdVG/xYu5y/YQ7RQdj3e7O9tr1v58uibFFc68LE+VExC1wTpbiLcaKkjUaUmlY8Tp8L38qMsdQZQWO7uWXx4IUs+z20rmSsJkzsfhx+SjWO5A76mGFFyATpfs06vHWmeFOGIbW5524cPLjUqmVDnDdGw/fRTZs2z2RuFUwk8P3cKApTxGvDMb/mny9aVqk35t2W4cBwpqls5A3Rz4qvZz6JrnGqaSOGvyIUJXlr30d0LC7ZdeFibjhr505jfjT1lI5fEVJmzbsBni4qUj6IVLjMPw87a+nHkmPDY6G+nh2kfwpqxX1LZQCPjx09PSpXe+p+/wB70Ee3L4i/341CJtz/AL0zXUXbL2O69eXt1UU8Yy3BB8L/AMfCoUGlWMRJdTw+At3VAnCjDvQ38TVVVvZjL/DeH119VAvvU61NX3qcatCxv0Cbenb03vc35315caYaNNYFVXKk37cz5mgspB0JF+NiR5021NvUwjkoXHmpflb/AE25e83DlxoPiGIsWYi97FiRfnYnjUdI1MDeSGN3NSnEvYrnbLyzG2vHS9qcmMcLlDvltbLmbLY8Ra9rVDalQwNPAI43c1oYdeqKeVoYUdQVKRV9lVdMy00rUlqVqiijtStUlqblqWUuozGONuHCjlp7LyPpekFoJkzLStT8tIrURTQKWWngUgKCIUGJXqmqycKtYr3T8KroNKRycKFfepGgPe+/KnGlCZ+gTaIoUQKZVJCgRSomighalaiKV6iiBpUiKQqILVwo6g8KlC1Bh8UgUAns5GpPlafSHrVoSJ9qaFofK0+kPWj8qT6QqZKJEUr0PlKfSFL5Qn0hURThQtTTMnNaQmQCwK+lBFE0rUd8v0h5ihvV+kPMVEUQKVqW8XmPMURIOY8xQUVfGjqn4VUjOlW8a4yaEcR21UjGlI7VWNUNut9+VONAe99+VOpAnfwTBThQFGmVaRFCjQvUQKQpUr0jRUQNIVLBFnYDn21sbQ6LNHBvlbMq2zgixUE2uOYuQPvopcBkUzY3OBIGixctLJUirpTslOqlCVo2qXJQtURU2z4gWNwDp41blgAtZAfIVniiXPM+ZrlVNFLLJja+w5Zr1Wzds01LTiGSLEc88vmre5/uh5inphFI1QA8qoCQ8z5mlvG5nzNZjs6fg/3ldBv2goQc4L+jfojiogGNhYafVUGSpW76QFdiJpYwNJuQvIVUrZZnPYLAkkDkoslArUpFIrVioUJWpouFNkGlPiGlApgoVvf78qJoKdfvyoE0oTP4I0r0L0r0yrRvQo0r0UEDRBqxs3Cb2VUvlDZtbXtlUtw7fdq+OjpIjIfSUDd6dpi31n107F053pS4BM2NzhcKls5fwi11m1drxLg5ISwMjqAFGtusp6x4LoO2sKXZKospDszxrEQAuXWUpYcTfR7adoNOk2SqxyEj3Y3y3urZ45oo2Zhc2uJDp2dovVbrOIK0sxMaWgKrEgyi6sbjiPEi1OIX6DetNhY5RYnhT94eZrnPpKkuJD8vMr0cG1dmtia18WYAv3WoFV+i3+utIKv0Xpbw8zS3rcz6UnY6v+f3lXfeuyj/AKX9I+qjmVbXAPbe/HQA/wAaWGwZkBysilbaOcpNwTcX5W9aczE8dahOGB43P34VtbDOIQ3F3ua5Jq6E1ZlMfctkLcfL9VZTYkl/eh1t89dR9zVfEYcxsQ2U6XupzC1yOztpvyRackNuHxH8b1IoZ2uu52Sesq9nyRFsUdncDa3zKsQ4UFQdabJCq8SaSykaA/VTt8efoKyPgrS8kOy8/wBF0Ya3Y4ia18fesLnDx48VCcnM+VSphlOoJ/0pGdvuKQmPd5UpgreDvf8AorG1mxb96P8Ap/VV8ZBlAt21HEBYcfOn42QkC/Oo4zpXRgbI1gEpzXna6SnfOXUwszgoUXX4UGp8a6/D+FErVwWB3BRUhT8tLJTKpMoinZaWWiopsDi2ikWRbZlva97agr2fnGl8tfXrtqLH4Lk05dUldOw2qIx0clCyOI6Kb5fJdjna7BQx55bZb+FhY91GbacrAguSGDAjTXOwduA7WUMe8VBloFKllMZ5rRiHVHgKO8Thc+RqeKHqjwH1VLuTz9Ky1cdQ625PnmuxsmahjDu1i+lsifPQqpnT6XoabmX6Xp9+dXN0efpTTB3jyrDuq/n7x9F2+1bEP+Uf9XfVVN4n0vQ0s662Nz/K9WxCeY8v501oL9o8v50Wx118z7wlfNsQtNm5+T/qq+WiygC5IFWNzQMXh5fzrfVibCNzrfpp6rh7JNHvHdrGVstdb9FW6v0hRsPpCpzB3L5fzpCAcl8v51zb1o4/2r0QbsY8P71X0+kKJSpTCOS+VFY/Qcqvp31RkAfp6LHXxbNFO4wjvZW8XPqqGNHVHj/CmRDSrO0ItB4/wqCKPSuk9eZjX//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cs-CZ"/>
          </a:p>
        </p:txBody>
      </p:sp>
      <p:pic>
        <p:nvPicPr>
          <p:cNvPr id="3078" name="Picture 6" descr="http://obalky.kosmas.cz/ArticleCovers/126974_big.jpg"/>
          <p:cNvPicPr>
            <a:picLocks noChangeAspect="1" noChangeArrowheads="1"/>
          </p:cNvPicPr>
          <p:nvPr/>
        </p:nvPicPr>
        <p:blipFill>
          <a:blip r:embed="rId2" cstate="print"/>
          <a:srcRect/>
          <a:stretch>
            <a:fillRect/>
          </a:stretch>
        </p:blipFill>
        <p:spPr bwMode="auto">
          <a:xfrm>
            <a:off x="1619672" y="2132856"/>
            <a:ext cx="2900164" cy="4160071"/>
          </a:xfrm>
          <a:prstGeom prst="rect">
            <a:avLst/>
          </a:prstGeom>
          <a:noFill/>
        </p:spPr>
      </p:pic>
    </p:spTree>
    <p:extLst>
      <p:ext uri="{BB962C8B-B14F-4D97-AF65-F5344CB8AC3E}">
        <p14:creationId xmlns:p14="http://schemas.microsoft.com/office/powerpoint/2010/main" val="236365136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chemeClr val="accent2"/>
                </a:solidFill>
              </a:rPr>
              <a:t>Více o rozhovorech</a:t>
            </a:r>
            <a:endParaRPr lang="cs-CZ" b="1" dirty="0">
              <a:solidFill>
                <a:schemeClr val="accent2"/>
              </a:solidFill>
            </a:endParaRPr>
          </a:p>
        </p:txBody>
      </p:sp>
      <p:pic>
        <p:nvPicPr>
          <p:cNvPr id="4" name="Picture 2" descr="http://digital-anthropologist.com/wp-content/uploads/2013/05/interviewing-users.jpg"/>
          <p:cNvPicPr>
            <a:picLocks noGrp="1" noChangeAspect="1" noChangeArrowheads="1"/>
          </p:cNvPicPr>
          <p:nvPr>
            <p:ph idx="1"/>
          </p:nvPr>
        </p:nvPicPr>
        <p:blipFill>
          <a:blip r:embed="rId2" cstate="print"/>
          <a:srcRect/>
          <a:stretch>
            <a:fillRect/>
          </a:stretch>
        </p:blipFill>
        <p:spPr bwMode="auto">
          <a:xfrm>
            <a:off x="1403648" y="1628800"/>
            <a:ext cx="3019729" cy="4525963"/>
          </a:xfrm>
          <a:prstGeom prst="rect">
            <a:avLst/>
          </a:prstGeom>
          <a:noFill/>
        </p:spPr>
      </p:pic>
      <p:sp>
        <p:nvSpPr>
          <p:cNvPr id="5" name="Obdélník 4"/>
          <p:cNvSpPr/>
          <p:nvPr/>
        </p:nvSpPr>
        <p:spPr>
          <a:xfrm>
            <a:off x="4932040" y="3717032"/>
            <a:ext cx="3006080" cy="1815882"/>
          </a:xfrm>
          <a:prstGeom prst="rect">
            <a:avLst/>
          </a:prstGeom>
        </p:spPr>
        <p:txBody>
          <a:bodyPr wrap="square">
            <a:spAutoFit/>
          </a:bodyPr>
          <a:lstStyle/>
          <a:p>
            <a:r>
              <a:rPr lang="en-US" sz="2800" b="1" dirty="0" smtClean="0">
                <a:solidFill>
                  <a:schemeClr val="bg1">
                    <a:lumMod val="50000"/>
                  </a:schemeClr>
                </a:solidFill>
              </a:rPr>
              <a:t>Interviewing Users </a:t>
            </a:r>
            <a:endParaRPr lang="cs-CZ" sz="2800" b="1" dirty="0" smtClean="0">
              <a:solidFill>
                <a:schemeClr val="bg1">
                  <a:lumMod val="50000"/>
                </a:schemeClr>
              </a:solidFill>
            </a:endParaRPr>
          </a:p>
          <a:p>
            <a:r>
              <a:rPr lang="en-US" sz="2800" dirty="0" smtClean="0">
                <a:solidFill>
                  <a:schemeClr val="bg1">
                    <a:lumMod val="50000"/>
                  </a:schemeClr>
                </a:solidFill>
              </a:rPr>
              <a:t>by Steve </a:t>
            </a:r>
            <a:r>
              <a:rPr lang="en-US" sz="2800" dirty="0" err="1" smtClean="0">
                <a:solidFill>
                  <a:schemeClr val="bg1">
                    <a:lumMod val="50000"/>
                  </a:schemeClr>
                </a:solidFill>
              </a:rPr>
              <a:t>Portigal</a:t>
            </a:r>
            <a:endParaRPr lang="cs-CZ" sz="2800" dirty="0">
              <a:solidFill>
                <a:schemeClr val="bg1">
                  <a:lumMod val="50000"/>
                </a:schemeClr>
              </a:solidFill>
            </a:endParaRPr>
          </a:p>
        </p:txBody>
      </p:sp>
    </p:spTree>
    <p:extLst>
      <p:ext uri="{BB962C8B-B14F-4D97-AF65-F5344CB8AC3E}">
        <p14:creationId xmlns:p14="http://schemas.microsoft.com/office/powerpoint/2010/main" val="1581953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p:txBody>
          <a:bodyPr/>
          <a:lstStyle/>
          <a:p>
            <a:r>
              <a:rPr lang="cs-CZ" dirty="0"/>
              <a:t> </a:t>
            </a:r>
            <a:r>
              <a:rPr lang="cs-CZ" i="1" dirty="0"/>
              <a:t>„Vedení kvalitativního rozhovoru je umění i vědou zároveň. Vyžaduje dovednost, citlivost, koncentraci, interpersonální porozumění a disciplínu.“ (</a:t>
            </a:r>
            <a:r>
              <a:rPr lang="cs-CZ" i="1" dirty="0" err="1"/>
              <a:t>Hendl</a:t>
            </a:r>
            <a:r>
              <a:rPr lang="cs-CZ" i="1" dirty="0"/>
              <a:t> 2005)</a:t>
            </a:r>
            <a:endParaRPr lang="cs-CZ" dirty="0"/>
          </a:p>
          <a:p>
            <a:pPr marL="0" indent="0">
              <a:buNone/>
            </a:pPr>
            <a:endParaRPr lang="cs-CZ" dirty="0"/>
          </a:p>
        </p:txBody>
      </p:sp>
    </p:spTree>
    <p:extLst>
      <p:ext uri="{BB962C8B-B14F-4D97-AF65-F5344CB8AC3E}">
        <p14:creationId xmlns:p14="http://schemas.microsoft.com/office/powerpoint/2010/main" val="13063550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Zástupný symbol pro obsah 4"/>
          <p:cNvGraphicFramePr>
            <a:graphicFrameLocks noGrp="1"/>
          </p:cNvGraphicFramePr>
          <p:nvPr>
            <p:ph idx="1"/>
            <p:extLst>
              <p:ext uri="{D42A27DB-BD31-4B8C-83A1-F6EECF244321}">
                <p14:modId xmlns:p14="http://schemas.microsoft.com/office/powerpoint/2010/main" val="1696986133"/>
              </p:ext>
            </p:extLst>
          </p:nvPr>
        </p:nvGraphicFramePr>
        <p:xfrm>
          <a:off x="506413" y="341313"/>
          <a:ext cx="8066087" cy="54181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443610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Příprava výzkumu</a:t>
            </a:r>
            <a:endParaRPr lang="cs-CZ" dirty="0"/>
          </a:p>
        </p:txBody>
      </p:sp>
      <p:sp>
        <p:nvSpPr>
          <p:cNvPr id="3" name="Zástupný symbol pro obsah 2"/>
          <p:cNvSpPr>
            <a:spLocks noGrp="1"/>
          </p:cNvSpPr>
          <p:nvPr>
            <p:ph idx="1"/>
          </p:nvPr>
        </p:nvSpPr>
        <p:spPr/>
        <p:txBody>
          <a:bodyPr/>
          <a:lstStyle/>
          <a:p>
            <a:r>
              <a:rPr lang="cs-CZ" dirty="0"/>
              <a:t>Klíčem k úspěchu je </a:t>
            </a:r>
            <a:r>
              <a:rPr lang="cs-CZ" b="1" dirty="0">
                <a:solidFill>
                  <a:schemeClr val="bg2">
                    <a:lumMod val="50000"/>
                  </a:schemeClr>
                </a:solidFill>
              </a:rPr>
              <a:t>důvěra</a:t>
            </a:r>
            <a:r>
              <a:rPr lang="cs-CZ" b="1" dirty="0"/>
              <a:t>.</a:t>
            </a:r>
            <a:endParaRPr lang="cs-CZ" dirty="0"/>
          </a:p>
          <a:p>
            <a:r>
              <a:rPr lang="cs-CZ" b="1" dirty="0" smtClean="0"/>
              <a:t>Místo a čas</a:t>
            </a:r>
            <a:endParaRPr lang="cs-CZ" b="1" dirty="0"/>
          </a:p>
          <a:p>
            <a:r>
              <a:rPr lang="cs-CZ" dirty="0"/>
              <a:t>Na co myslet?</a:t>
            </a:r>
          </a:p>
          <a:p>
            <a:pPr lvl="1"/>
            <a:r>
              <a:rPr lang="cs-CZ" dirty="0"/>
              <a:t>Je tu dostatek soukromí?</a:t>
            </a:r>
          </a:p>
          <a:p>
            <a:pPr lvl="1"/>
            <a:r>
              <a:rPr lang="cs-CZ" dirty="0"/>
              <a:t>Potřebuji občerstvení? Lavičku? Prostor na psaní? Toalety?</a:t>
            </a:r>
          </a:p>
          <a:p>
            <a:pPr lvl="1"/>
            <a:r>
              <a:rPr lang="cs-CZ" dirty="0"/>
              <a:t>Funguje technika? Dá se použít (ruchy, světlo</a:t>
            </a:r>
            <a:r>
              <a:rPr lang="cs-CZ" dirty="0" smtClean="0"/>
              <a:t>…)?</a:t>
            </a:r>
          </a:p>
          <a:p>
            <a:pPr lvl="1"/>
            <a:r>
              <a:rPr lang="cs-CZ" dirty="0" smtClean="0"/>
              <a:t>Budeme mít dostatek času?</a:t>
            </a:r>
            <a:endParaRPr lang="cs-CZ" dirty="0"/>
          </a:p>
          <a:p>
            <a:pPr lvl="1"/>
            <a:r>
              <a:rPr lang="cs-CZ" dirty="0"/>
              <a:t>Jeden tazatel nebo dvojice?</a:t>
            </a:r>
          </a:p>
          <a:p>
            <a:endParaRPr lang="cs-CZ" dirty="0"/>
          </a:p>
        </p:txBody>
      </p:sp>
    </p:spTree>
    <p:extLst>
      <p:ext uri="{BB962C8B-B14F-4D97-AF65-F5344CB8AC3E}">
        <p14:creationId xmlns:p14="http://schemas.microsoft.com/office/powerpoint/2010/main" val="31503162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Průběh rozhovoru</a:t>
            </a:r>
            <a:endParaRPr lang="cs-CZ" dirty="0"/>
          </a:p>
        </p:txBody>
      </p:sp>
      <p:sp>
        <p:nvSpPr>
          <p:cNvPr id="3" name="Zástupný symbol pro obsah 2"/>
          <p:cNvSpPr>
            <a:spLocks noGrp="1"/>
          </p:cNvSpPr>
          <p:nvPr>
            <p:ph idx="1"/>
          </p:nvPr>
        </p:nvSpPr>
        <p:spPr/>
        <p:txBody>
          <a:bodyPr>
            <a:normAutofit fontScale="92500"/>
          </a:bodyPr>
          <a:lstStyle/>
          <a:p>
            <a:pPr marL="514350" indent="-514350">
              <a:buFont typeface="+mj-lt"/>
              <a:buAutoNum type="arabicPeriod"/>
            </a:pPr>
            <a:r>
              <a:rPr lang="cs-CZ" b="1" dirty="0"/>
              <a:t>Úvod – </a:t>
            </a:r>
            <a:r>
              <a:rPr lang="cs-CZ" dirty="0"/>
              <a:t>formální začátek, připomenutí smyslu výzkumu, cíle…</a:t>
            </a:r>
          </a:p>
          <a:p>
            <a:pPr marL="514350" indent="-514350">
              <a:buFont typeface="+mj-lt"/>
              <a:buAutoNum type="arabicPeriod"/>
            </a:pPr>
            <a:r>
              <a:rPr lang="cs-CZ" b="1" dirty="0"/>
              <a:t>Rozehřátí</a:t>
            </a:r>
            <a:r>
              <a:rPr lang="cs-CZ" dirty="0"/>
              <a:t> </a:t>
            </a:r>
            <a:r>
              <a:rPr lang="cs-CZ" i="1" dirty="0" err="1"/>
              <a:t>warmup</a:t>
            </a:r>
            <a:r>
              <a:rPr lang="cs-CZ" dirty="0"/>
              <a:t>. V této fázi se především buduje vztah mezi tazatelem a respondentem. Může  se začít otázkami o prostředí, kde se rozhovor odehrává.</a:t>
            </a:r>
          </a:p>
          <a:p>
            <a:pPr marL="514350" indent="-514350">
              <a:buFont typeface="+mj-lt"/>
              <a:buAutoNum type="arabicPeriod"/>
            </a:pPr>
            <a:r>
              <a:rPr lang="cs-CZ" b="1" dirty="0"/>
              <a:t>Hlavní rozhovor</a:t>
            </a:r>
            <a:r>
              <a:rPr lang="cs-CZ" dirty="0"/>
              <a:t> </a:t>
            </a:r>
            <a:br>
              <a:rPr lang="cs-CZ" dirty="0"/>
            </a:br>
            <a:r>
              <a:rPr lang="cs-CZ" dirty="0"/>
              <a:t>Teď se tazatel začíná ptát podle návodu.</a:t>
            </a:r>
          </a:p>
          <a:p>
            <a:pPr marL="514350" indent="-514350">
              <a:buFont typeface="+mj-lt"/>
              <a:buAutoNum type="arabicPeriod"/>
            </a:pPr>
            <a:r>
              <a:rPr lang="cs-CZ" b="1" dirty="0"/>
              <a:t>Zchladnutí</a:t>
            </a:r>
            <a:r>
              <a:rPr lang="cs-CZ" dirty="0"/>
              <a:t> Tazatel může nasměrovat rozhovor do neformální roviny, aby se lépe ukončoval.</a:t>
            </a:r>
          </a:p>
          <a:p>
            <a:pPr marL="514350" indent="-514350">
              <a:buFont typeface="+mj-lt"/>
              <a:buAutoNum type="arabicPeriod"/>
            </a:pPr>
            <a:r>
              <a:rPr lang="cs-CZ" b="1" dirty="0"/>
              <a:t>Uzavření </a:t>
            </a:r>
            <a:r>
              <a:rPr lang="cs-CZ" i="1" dirty="0" err="1"/>
              <a:t>Closure</a:t>
            </a:r>
            <a:r>
              <a:rPr lang="cs-CZ" i="1" dirty="0"/>
              <a:t>.</a:t>
            </a:r>
            <a:r>
              <a:rPr lang="cs-CZ" dirty="0"/>
              <a:t> Poděkování a rozloučení. Vysvětlení, co bude následovat</a:t>
            </a:r>
            <a:r>
              <a:rPr lang="cs-CZ" dirty="0" smtClean="0"/>
              <a:t>.</a:t>
            </a:r>
            <a:endParaRPr lang="cs-CZ" b="1" dirty="0">
              <a:solidFill>
                <a:schemeClr val="bg2">
                  <a:lumMod val="50000"/>
                </a:schemeClr>
              </a:solidFill>
            </a:endParaRPr>
          </a:p>
        </p:txBody>
      </p:sp>
    </p:spTree>
    <p:extLst>
      <p:ext uri="{BB962C8B-B14F-4D97-AF65-F5344CB8AC3E}">
        <p14:creationId xmlns:p14="http://schemas.microsoft.com/office/powerpoint/2010/main" val="30518913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Úvod</a:t>
            </a:r>
            <a:endParaRPr lang="cs-CZ" dirty="0"/>
          </a:p>
        </p:txBody>
      </p:sp>
      <p:sp>
        <p:nvSpPr>
          <p:cNvPr id="3" name="Zástupný symbol pro obsah 2"/>
          <p:cNvSpPr>
            <a:spLocks noGrp="1"/>
          </p:cNvSpPr>
          <p:nvPr>
            <p:ph idx="1"/>
          </p:nvPr>
        </p:nvSpPr>
        <p:spPr/>
        <p:txBody>
          <a:bodyPr/>
          <a:lstStyle/>
          <a:p>
            <a:r>
              <a:rPr lang="cs-CZ" dirty="0" smtClean="0"/>
              <a:t>Ještě před začátkem výzkumu:</a:t>
            </a:r>
          </a:p>
          <a:p>
            <a:pPr marL="457200" indent="-457200">
              <a:buFont typeface="+mj-lt"/>
              <a:buAutoNum type="arabicPeriod"/>
            </a:pPr>
            <a:r>
              <a:rPr lang="cs-CZ" dirty="0" smtClean="0"/>
              <a:t>Jak se budete prezentovat? </a:t>
            </a:r>
            <a:br>
              <a:rPr lang="cs-CZ" dirty="0" smtClean="0"/>
            </a:br>
            <a:r>
              <a:rPr lang="cs-CZ" dirty="0" smtClean="0"/>
              <a:t>Jako student/</a:t>
            </a:r>
            <a:r>
              <a:rPr lang="cs-CZ" dirty="0" err="1" smtClean="0"/>
              <a:t>ka</a:t>
            </a:r>
            <a:r>
              <a:rPr lang="cs-CZ" dirty="0" smtClean="0"/>
              <a:t>? Jako výzkumnice? Jako spolužák/spolužačka? Jako někdo, kdo se chce od informanta něco naučit?</a:t>
            </a:r>
          </a:p>
          <a:p>
            <a:pPr marL="457200" indent="-457200">
              <a:buFont typeface="+mj-lt"/>
              <a:buAutoNum type="arabicPeriod"/>
            </a:pPr>
            <a:r>
              <a:rPr lang="cs-CZ" dirty="0" smtClean="0"/>
              <a:t>Co vám pomůže zvýšit důvěrný vztah mezi vámi a dotazovaným/dotazovanou?</a:t>
            </a:r>
          </a:p>
          <a:p>
            <a:pPr marL="457200" indent="-457200">
              <a:buFont typeface="+mj-lt"/>
              <a:buAutoNum type="arabicPeriod"/>
            </a:pPr>
            <a:r>
              <a:rPr lang="cs-CZ" dirty="0" smtClean="0"/>
              <a:t>Jaké formální náležitosti jsou potřeba vyřídit před rozhovorem?</a:t>
            </a:r>
          </a:p>
          <a:p>
            <a:endParaRPr lang="cs-CZ" dirty="0"/>
          </a:p>
        </p:txBody>
      </p:sp>
    </p:spTree>
    <p:extLst>
      <p:ext uri="{BB962C8B-B14F-4D97-AF65-F5344CB8AC3E}">
        <p14:creationId xmlns:p14="http://schemas.microsoft.com/office/powerpoint/2010/main" val="38800504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Praktické náležitosti</a:t>
            </a:r>
            <a:endParaRPr lang="cs-CZ" dirty="0"/>
          </a:p>
        </p:txBody>
      </p:sp>
      <p:sp>
        <p:nvSpPr>
          <p:cNvPr id="4" name="Zástupný symbol pro obsah 2"/>
          <p:cNvSpPr>
            <a:spLocks noGrp="1"/>
          </p:cNvSpPr>
          <p:nvPr>
            <p:ph idx="1"/>
          </p:nvPr>
        </p:nvSpPr>
        <p:spPr/>
        <p:txBody>
          <a:bodyPr/>
          <a:lstStyle/>
          <a:p>
            <a:r>
              <a:rPr lang="cs-CZ" dirty="0" smtClean="0"/>
              <a:t>Scénář rozhovoru</a:t>
            </a:r>
          </a:p>
          <a:p>
            <a:r>
              <a:rPr lang="cs-CZ" dirty="0" smtClean="0"/>
              <a:t>Protokol o rozhovoru</a:t>
            </a:r>
          </a:p>
          <a:p>
            <a:r>
              <a:rPr lang="cs-CZ" dirty="0" smtClean="0"/>
              <a:t>Formulář souhlasu (podepisuje </a:t>
            </a:r>
            <a:r>
              <a:rPr lang="cs-CZ" dirty="0" err="1" smtClean="0"/>
              <a:t>participant</a:t>
            </a:r>
            <a:r>
              <a:rPr lang="cs-CZ" dirty="0" smtClean="0"/>
              <a:t>)</a:t>
            </a:r>
          </a:p>
          <a:p>
            <a:r>
              <a:rPr lang="cs-CZ" dirty="0" smtClean="0"/>
              <a:t>Prohlášení o zacházení s daty (podepsaný vámi)</a:t>
            </a:r>
          </a:p>
          <a:p>
            <a:r>
              <a:rPr lang="cs-CZ" dirty="0" smtClean="0"/>
              <a:t>Odměna</a:t>
            </a:r>
            <a:endParaRPr lang="cs-CZ" dirty="0" smtClean="0"/>
          </a:p>
        </p:txBody>
      </p:sp>
    </p:spTree>
    <p:extLst>
      <p:ext uri="{BB962C8B-B14F-4D97-AF65-F5344CB8AC3E}">
        <p14:creationId xmlns:p14="http://schemas.microsoft.com/office/powerpoint/2010/main" val="4528829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1187624" y="548679"/>
            <a:ext cx="6840760" cy="5985665"/>
          </a:xfrm>
          <a:prstGeom prst="rect">
            <a:avLst/>
          </a:prstGeom>
          <a:noFill/>
          <a:ln w="9525">
            <a:noFill/>
            <a:miter lim="800000"/>
            <a:headEnd/>
            <a:tailEnd/>
          </a:ln>
        </p:spPr>
      </p:pic>
    </p:spTree>
    <p:extLst>
      <p:ext uri="{BB962C8B-B14F-4D97-AF65-F5344CB8AC3E}">
        <p14:creationId xmlns:p14="http://schemas.microsoft.com/office/powerpoint/2010/main" val="2437575198"/>
      </p:ext>
    </p:extLst>
  </p:cSld>
  <p:clrMapOvr>
    <a:masterClrMapping/>
  </p:clrMapOvr>
  <p:timing>
    <p:tnLst>
      <p:par>
        <p:cTn id="1" dur="indefinite" restart="never" nodeType="tmRoot"/>
      </p:par>
    </p:tnLst>
  </p:timing>
</p:sld>
</file>

<file path=ppt/theme/theme1.xml><?xml version="1.0" encoding="utf-8"?>
<a:theme xmlns:a="http://schemas.openxmlformats.org/drawingml/2006/main" name="Metropolitní">
  <a:themeElements>
    <a:clrScheme name="Metropolitní">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ní">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ní">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Metropolitní</Template>
  <TotalTime>135</TotalTime>
  <Words>977</Words>
  <Application>Microsoft Office PowerPoint</Application>
  <PresentationFormat>Předvádění na obrazovce (4:3)</PresentationFormat>
  <Paragraphs>150</Paragraphs>
  <Slides>29</Slides>
  <Notes>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29</vt:i4>
      </vt:variant>
    </vt:vector>
  </HeadingPairs>
  <TitlesOfParts>
    <vt:vector size="36" baseType="lpstr">
      <vt:lpstr>Arial</vt:lpstr>
      <vt:lpstr>Calibri</vt:lpstr>
      <vt:lpstr>Calibri Light</vt:lpstr>
      <vt:lpstr>Palatino Linotype</vt:lpstr>
      <vt:lpstr>Times New Roman</vt:lpstr>
      <vt:lpstr>Wingdings</vt:lpstr>
      <vt:lpstr>Metropolitní</vt:lpstr>
      <vt:lpstr>Kvalitativní rozhovor</vt:lpstr>
      <vt:lpstr>Prezentace aplikace PowerPoint</vt:lpstr>
      <vt:lpstr>Prezentace aplikace PowerPoint</vt:lpstr>
      <vt:lpstr>Prezentace aplikace PowerPoint</vt:lpstr>
      <vt:lpstr>Příprava výzkumu</vt:lpstr>
      <vt:lpstr>Průběh rozhovoru</vt:lpstr>
      <vt:lpstr>Úvod</vt:lpstr>
      <vt:lpstr>Praktické náležitosti</vt:lpstr>
      <vt:lpstr>Prezentace aplikace PowerPoint</vt:lpstr>
      <vt:lpstr>Hlavní část rozhovoru</vt:lpstr>
      <vt:lpstr>Doporučené řazení otázek</vt:lpstr>
      <vt:lpstr>Zásady pro vedení rozhovoru</vt:lpstr>
      <vt:lpstr>Zásady pro vedení rozhovoru</vt:lpstr>
      <vt:lpstr>Prezentace aplikace PowerPoint</vt:lpstr>
      <vt:lpstr>Tipy a techniky pro rozhovory</vt:lpstr>
      <vt:lpstr>Tipy a techniky pro rozhovory</vt:lpstr>
      <vt:lpstr>Tipy a techniky pro rozhovory</vt:lpstr>
      <vt:lpstr>Tipy a techniky pro rozhovory</vt:lpstr>
      <vt:lpstr>Tipy a techniky pro rozhovory</vt:lpstr>
      <vt:lpstr>Tipy a techniky pro rozhovory</vt:lpstr>
      <vt:lpstr>Tipy a techniky pro rozhovory</vt:lpstr>
      <vt:lpstr>Tipy a techniky pro rozhovory</vt:lpstr>
      <vt:lpstr>Síla kvalitativního rozhovoru Slova a významy</vt:lpstr>
      <vt:lpstr>Síla kvalitativního rozhovoru Slova a významy</vt:lpstr>
      <vt:lpstr>Dokumentace a zápisky</vt:lpstr>
      <vt:lpstr>Záznam rozhovorů</vt:lpstr>
      <vt:lpstr>Více o rozhovorech</vt:lpstr>
      <vt:lpstr>Více o rozhovorech</vt:lpstr>
      <vt:lpstr>Více o rozhovorech</vt:lpstr>
    </vt:vector>
  </TitlesOfParts>
  <Company>Masarykova univerzita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Kvalitativní rozhovor</dc:title>
  <dc:creator>Ladislava Zbiejczuk Suchá</dc:creator>
  <cp:lastModifiedBy>Ladislava Zbiejczuk Suchá</cp:lastModifiedBy>
  <cp:revision>13</cp:revision>
  <dcterms:created xsi:type="dcterms:W3CDTF">2016-04-29T04:37:24Z</dcterms:created>
  <dcterms:modified xsi:type="dcterms:W3CDTF">2016-04-29T06:52:37Z</dcterms:modified>
</cp:coreProperties>
</file>