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84" r:id="rId3"/>
    <p:sldId id="285" r:id="rId4"/>
    <p:sldId id="286" r:id="rId5"/>
    <p:sldId id="287" r:id="rId6"/>
    <p:sldId id="288" r:id="rId7"/>
    <p:sldId id="283" r:id="rId8"/>
  </p:sldIdLst>
  <p:sldSz cx="12188825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7" autoAdjust="0"/>
    <p:restoredTop sz="94660"/>
  </p:normalViewPr>
  <p:slideViewPr>
    <p:cSldViewPr>
      <p:cViewPr varScale="1">
        <p:scale>
          <a:sx n="49" d="100"/>
          <a:sy n="49" d="100"/>
        </p:scale>
        <p:origin x="850" y="6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25.2.2016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25.2.2016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25.2.2016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Některé podněty k hlubšímu zamyšlení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VIKBB66</a:t>
            </a:r>
          </a:p>
          <a:p>
            <a:r>
              <a:rPr lang="cs-CZ" dirty="0"/>
              <a:t>Michal Černý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82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Dobro, pravda, krása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informační společnost pozitivním fenoménem?</a:t>
            </a:r>
          </a:p>
          <a:p>
            <a:r>
              <a:rPr lang="cs-CZ" dirty="0" smtClean="0"/>
              <a:t>Jaká jsou rizika informační společnosti? Lze je minimalizovat?</a:t>
            </a:r>
          </a:p>
          <a:p>
            <a:r>
              <a:rPr lang="cs-CZ" dirty="0" smtClean="0"/>
              <a:t>Jsou technologie hodnotově neutrální?</a:t>
            </a:r>
          </a:p>
          <a:p>
            <a:r>
              <a:rPr lang="cs-CZ" dirty="0" smtClean="0"/>
              <a:t>Jak se vypořádat s kritickou teorií?</a:t>
            </a:r>
          </a:p>
          <a:p>
            <a:r>
              <a:rPr lang="cs-CZ" dirty="0" smtClean="0"/>
              <a:t>Jsou změny dobré nebo se jim má společnost bránit? Je stabilita hodnota?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143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Digitální propast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Jakým způsobem budovat digitální společnost:</a:t>
            </a:r>
          </a:p>
          <a:p>
            <a:pPr lvl="1"/>
            <a:r>
              <a:rPr lang="cs-CZ" dirty="0" smtClean="0"/>
              <a:t>Inovace =&gt; ekonomický růst =&gt; rozvoj =&gt; digitální propast</a:t>
            </a:r>
          </a:p>
          <a:p>
            <a:pPr lvl="1"/>
            <a:r>
              <a:rPr lang="cs-CZ" dirty="0" smtClean="0"/>
              <a:t>Konzervativní přístup =&gt; ekonomické problémy a nestabilitu</a:t>
            </a:r>
          </a:p>
          <a:p>
            <a:r>
              <a:rPr lang="cs-CZ" dirty="0" smtClean="0"/>
              <a:t>Individuální digitální propast či mediální negramotnost</a:t>
            </a:r>
          </a:p>
          <a:p>
            <a:pPr lvl="1"/>
            <a:r>
              <a:rPr lang="cs-CZ" dirty="0" smtClean="0"/>
              <a:t>Místo svobody snadná manipulace</a:t>
            </a:r>
          </a:p>
          <a:p>
            <a:pPr lvl="1"/>
            <a:r>
              <a:rPr lang="cs-CZ" dirty="0" smtClean="0"/>
              <a:t>Informační přetížení</a:t>
            </a:r>
          </a:p>
          <a:p>
            <a:pPr lvl="1"/>
            <a:r>
              <a:rPr lang="cs-CZ" dirty="0" smtClean="0"/>
              <a:t>Omezený přístup ke službám</a:t>
            </a:r>
          </a:p>
          <a:p>
            <a:pPr lvl="1"/>
            <a:r>
              <a:rPr lang="cs-CZ" dirty="0" smtClean="0"/>
              <a:t>Omezený přístup k informacím</a:t>
            </a:r>
          </a:p>
          <a:p>
            <a:pPr lvl="1"/>
            <a:r>
              <a:rPr lang="cs-CZ" dirty="0" smtClean="0"/>
              <a:t>Vztah k demokracii a společnosti</a:t>
            </a:r>
          </a:p>
          <a:p>
            <a:r>
              <a:rPr lang="cs-CZ" dirty="0" smtClean="0"/>
              <a:t>Celospolečenská digitální propast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812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otázky k zamyšlení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tedy je informační společnost?</a:t>
            </a:r>
          </a:p>
          <a:p>
            <a:r>
              <a:rPr lang="cs-CZ" dirty="0" smtClean="0"/>
              <a:t>Jaké výzvy a možnosti přináší?</a:t>
            </a:r>
          </a:p>
          <a:p>
            <a:r>
              <a:rPr lang="cs-CZ" dirty="0" smtClean="0"/>
              <a:t>Co je na ní informační?</a:t>
            </a:r>
          </a:p>
          <a:p>
            <a:r>
              <a:rPr lang="cs-CZ" dirty="0" smtClean="0"/>
              <a:t>Lze ji nějak predikovat? Proč nefungují předpovědi?</a:t>
            </a:r>
          </a:p>
          <a:p>
            <a:r>
              <a:rPr lang="cs-CZ" dirty="0" smtClean="0"/>
              <a:t>Jaký je vztah mezi informační a učící se společností?</a:t>
            </a:r>
          </a:p>
          <a:p>
            <a:r>
              <a:rPr lang="cs-CZ" dirty="0" smtClean="0"/>
              <a:t>Jak má vypadat proces vzdělávání v ní?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16243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Repetitio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změnil svět prostřednictvím ICT?</a:t>
            </a:r>
          </a:p>
          <a:p>
            <a:r>
              <a:rPr lang="cs-CZ" dirty="0" smtClean="0"/>
              <a:t>Jak se mění vzdělávání?</a:t>
            </a:r>
          </a:p>
          <a:p>
            <a:r>
              <a:rPr lang="cs-CZ" dirty="0" smtClean="0"/>
              <a:t>Jak se mění kultura?</a:t>
            </a:r>
          </a:p>
          <a:p>
            <a:r>
              <a:rPr lang="cs-CZ" dirty="0" smtClean="0"/>
              <a:t>Jak se mění průmysl?</a:t>
            </a:r>
          </a:p>
          <a:p>
            <a:r>
              <a:rPr lang="cs-CZ" dirty="0" smtClean="0"/>
              <a:t>Jak se mění management?</a:t>
            </a:r>
          </a:p>
          <a:p>
            <a:r>
              <a:rPr lang="cs-CZ" dirty="0" smtClean="0"/>
              <a:t>Jak se mění společnost?</a:t>
            </a:r>
          </a:p>
          <a:p>
            <a:endParaRPr lang="cs-CZ" dirty="0"/>
          </a:p>
          <a:p>
            <a:r>
              <a:rPr lang="cs-CZ" dirty="0" smtClean="0"/>
              <a:t>Do jaké míry jsou tyto analýzy nezávislé?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62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Dotazy, připomínky, komentáře…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55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b83d18cb7c824203ea884fe7d027be9210bb40"/>
</p:tagLst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203</Words>
  <Application>Microsoft Office PowerPoint</Application>
  <PresentationFormat>Vlastní</PresentationFormat>
  <Paragraphs>37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Continental_World_16x9</vt:lpstr>
      <vt:lpstr>Některé podněty k hlubšímu zamyšlení</vt:lpstr>
      <vt:lpstr>Dobro, pravda, krása</vt:lpstr>
      <vt:lpstr>Digitální propast</vt:lpstr>
      <vt:lpstr>Další otázky k zamyšlení </vt:lpstr>
      <vt:lpstr>Repetitio</vt:lpstr>
      <vt:lpstr>Dotazy, připomínky, komentáře…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2016-02-19T12:29:25Z</dcterms:created>
  <dcterms:modified xsi:type="dcterms:W3CDTF">2016-02-25T13:31:53Z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