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61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-12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0FD03CC-0059-4ED3-BC68-50A981B1689A}" type="doc">
      <dgm:prSet loTypeId="urn:microsoft.com/office/officeart/2005/8/layout/process1" loCatId="process" qsTypeId="urn:microsoft.com/office/officeart/2005/8/quickstyle/simple1" qsCatId="simple" csTypeId="urn:microsoft.com/office/officeart/2005/8/colors/accent0_1" csCatId="mainScheme" phldr="1"/>
      <dgm:spPr/>
    </dgm:pt>
    <dgm:pt modelId="{3259F756-F70D-41D2-8F31-784C54F98C49}">
      <dgm:prSet phldrT="[Text]"/>
      <dgm:spPr/>
      <dgm:t>
        <a:bodyPr/>
        <a:lstStyle/>
        <a:p>
          <a:r>
            <a:rPr lang="cs-CZ" dirty="0" smtClean="0"/>
            <a:t>předprojektová</a:t>
          </a:r>
          <a:endParaRPr lang="cs-CZ" dirty="0"/>
        </a:p>
      </dgm:t>
    </dgm:pt>
    <dgm:pt modelId="{8F373B94-F765-4474-8520-FE0964AB2FF7}" type="parTrans" cxnId="{F072443F-FF53-430E-AC5B-355F4E0B860C}">
      <dgm:prSet/>
      <dgm:spPr/>
      <dgm:t>
        <a:bodyPr/>
        <a:lstStyle/>
        <a:p>
          <a:endParaRPr lang="cs-CZ"/>
        </a:p>
      </dgm:t>
    </dgm:pt>
    <dgm:pt modelId="{C450C45E-A998-4D2A-A29D-F72D5E375BF2}" type="sibTrans" cxnId="{F072443F-FF53-430E-AC5B-355F4E0B860C}">
      <dgm:prSet/>
      <dgm:spPr/>
      <dgm:t>
        <a:bodyPr/>
        <a:lstStyle/>
        <a:p>
          <a:endParaRPr lang="cs-CZ"/>
        </a:p>
      </dgm:t>
    </dgm:pt>
    <dgm:pt modelId="{429D3B02-B27B-4795-AC86-B72461A8F331}">
      <dgm:prSet phldrT="[Text]"/>
      <dgm:spPr/>
      <dgm:t>
        <a:bodyPr/>
        <a:lstStyle/>
        <a:p>
          <a:r>
            <a:rPr lang="cs-CZ" dirty="0" smtClean="0"/>
            <a:t>projektová</a:t>
          </a:r>
          <a:endParaRPr lang="cs-CZ" dirty="0"/>
        </a:p>
      </dgm:t>
    </dgm:pt>
    <dgm:pt modelId="{D7016062-30CD-4363-A369-7DB903D9588A}" type="parTrans" cxnId="{C3448129-AA1C-47D6-84BB-B1EE9D661BBA}">
      <dgm:prSet/>
      <dgm:spPr/>
      <dgm:t>
        <a:bodyPr/>
        <a:lstStyle/>
        <a:p>
          <a:endParaRPr lang="cs-CZ"/>
        </a:p>
      </dgm:t>
    </dgm:pt>
    <dgm:pt modelId="{8AD78328-1E3C-4034-9306-D9C12E8F2CF9}" type="sibTrans" cxnId="{C3448129-AA1C-47D6-84BB-B1EE9D661BBA}">
      <dgm:prSet/>
      <dgm:spPr/>
      <dgm:t>
        <a:bodyPr/>
        <a:lstStyle/>
        <a:p>
          <a:endParaRPr lang="cs-CZ"/>
        </a:p>
      </dgm:t>
    </dgm:pt>
    <dgm:pt modelId="{6E6838A9-7697-4A61-AEFD-F458EC77077B}">
      <dgm:prSet phldrT="[Text]"/>
      <dgm:spPr/>
      <dgm:t>
        <a:bodyPr/>
        <a:lstStyle/>
        <a:p>
          <a:r>
            <a:rPr lang="cs-CZ" dirty="0" err="1" smtClean="0"/>
            <a:t>poprojektová</a:t>
          </a:r>
          <a:endParaRPr lang="cs-CZ" dirty="0"/>
        </a:p>
      </dgm:t>
    </dgm:pt>
    <dgm:pt modelId="{6AAE54E0-61B6-4765-BD79-6B8975644F82}" type="parTrans" cxnId="{0AF4FFA5-6CDC-4993-B10C-A7F0D0E7AC36}">
      <dgm:prSet/>
      <dgm:spPr/>
      <dgm:t>
        <a:bodyPr/>
        <a:lstStyle/>
        <a:p>
          <a:endParaRPr lang="cs-CZ"/>
        </a:p>
      </dgm:t>
    </dgm:pt>
    <dgm:pt modelId="{35075646-9CC2-4E4F-B4B0-194D59513959}" type="sibTrans" cxnId="{0AF4FFA5-6CDC-4993-B10C-A7F0D0E7AC36}">
      <dgm:prSet/>
      <dgm:spPr/>
      <dgm:t>
        <a:bodyPr/>
        <a:lstStyle/>
        <a:p>
          <a:endParaRPr lang="cs-CZ"/>
        </a:p>
      </dgm:t>
    </dgm:pt>
    <dgm:pt modelId="{AC22C808-9B5E-473C-86A8-9E9C1DFE5523}" type="pres">
      <dgm:prSet presAssocID="{80FD03CC-0059-4ED3-BC68-50A981B1689A}" presName="Name0" presStyleCnt="0">
        <dgm:presLayoutVars>
          <dgm:dir/>
          <dgm:resizeHandles val="exact"/>
        </dgm:presLayoutVars>
      </dgm:prSet>
      <dgm:spPr/>
    </dgm:pt>
    <dgm:pt modelId="{C523C5B4-20F7-49B3-8674-17859BB007A6}" type="pres">
      <dgm:prSet presAssocID="{3259F756-F70D-41D2-8F31-784C54F98C49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787F33E-B7A8-48CE-A112-427D9E62BE90}" type="pres">
      <dgm:prSet presAssocID="{C450C45E-A998-4D2A-A29D-F72D5E375BF2}" presName="sibTrans" presStyleLbl="sibTrans2D1" presStyleIdx="0" presStyleCnt="2"/>
      <dgm:spPr/>
      <dgm:t>
        <a:bodyPr/>
        <a:lstStyle/>
        <a:p>
          <a:endParaRPr lang="cs-CZ"/>
        </a:p>
      </dgm:t>
    </dgm:pt>
    <dgm:pt modelId="{C66C6526-0BEB-406A-9C52-00A6810D32CE}" type="pres">
      <dgm:prSet presAssocID="{C450C45E-A998-4D2A-A29D-F72D5E375BF2}" presName="connectorText" presStyleLbl="sibTrans2D1" presStyleIdx="0" presStyleCnt="2"/>
      <dgm:spPr/>
      <dgm:t>
        <a:bodyPr/>
        <a:lstStyle/>
        <a:p>
          <a:endParaRPr lang="cs-CZ"/>
        </a:p>
      </dgm:t>
    </dgm:pt>
    <dgm:pt modelId="{6ABDAFB5-8094-4173-AFE2-D58CE0DBBB39}" type="pres">
      <dgm:prSet presAssocID="{429D3B02-B27B-4795-AC86-B72461A8F331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42FD4E1-CFC9-44AF-8E44-A93DE15D9C95}" type="pres">
      <dgm:prSet presAssocID="{8AD78328-1E3C-4034-9306-D9C12E8F2CF9}" presName="sibTrans" presStyleLbl="sibTrans2D1" presStyleIdx="1" presStyleCnt="2"/>
      <dgm:spPr/>
      <dgm:t>
        <a:bodyPr/>
        <a:lstStyle/>
        <a:p>
          <a:endParaRPr lang="cs-CZ"/>
        </a:p>
      </dgm:t>
    </dgm:pt>
    <dgm:pt modelId="{55F8B5C6-FDD8-48D5-8E64-BC4A38C36324}" type="pres">
      <dgm:prSet presAssocID="{8AD78328-1E3C-4034-9306-D9C12E8F2CF9}" presName="connectorText" presStyleLbl="sibTrans2D1" presStyleIdx="1" presStyleCnt="2"/>
      <dgm:spPr/>
      <dgm:t>
        <a:bodyPr/>
        <a:lstStyle/>
        <a:p>
          <a:endParaRPr lang="cs-CZ"/>
        </a:p>
      </dgm:t>
    </dgm:pt>
    <dgm:pt modelId="{F905BEE7-3296-4AF8-A348-C4A8BB00ACC6}" type="pres">
      <dgm:prSet presAssocID="{6E6838A9-7697-4A61-AEFD-F458EC77077B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0045ABE9-AECC-4A1A-A762-310AB3670B94}" type="presOf" srcId="{3259F756-F70D-41D2-8F31-784C54F98C49}" destId="{C523C5B4-20F7-49B3-8674-17859BB007A6}" srcOrd="0" destOrd="0" presId="urn:microsoft.com/office/officeart/2005/8/layout/process1"/>
    <dgm:cxn modelId="{DFEA155E-47F6-42EC-B037-C8C0525614B0}" type="presOf" srcId="{C450C45E-A998-4D2A-A29D-F72D5E375BF2}" destId="{0787F33E-B7A8-48CE-A112-427D9E62BE90}" srcOrd="0" destOrd="0" presId="urn:microsoft.com/office/officeart/2005/8/layout/process1"/>
    <dgm:cxn modelId="{F072443F-FF53-430E-AC5B-355F4E0B860C}" srcId="{80FD03CC-0059-4ED3-BC68-50A981B1689A}" destId="{3259F756-F70D-41D2-8F31-784C54F98C49}" srcOrd="0" destOrd="0" parTransId="{8F373B94-F765-4474-8520-FE0964AB2FF7}" sibTransId="{C450C45E-A998-4D2A-A29D-F72D5E375BF2}"/>
    <dgm:cxn modelId="{C3448129-AA1C-47D6-84BB-B1EE9D661BBA}" srcId="{80FD03CC-0059-4ED3-BC68-50A981B1689A}" destId="{429D3B02-B27B-4795-AC86-B72461A8F331}" srcOrd="1" destOrd="0" parTransId="{D7016062-30CD-4363-A369-7DB903D9588A}" sibTransId="{8AD78328-1E3C-4034-9306-D9C12E8F2CF9}"/>
    <dgm:cxn modelId="{E8A3C224-766E-44E8-B585-159FD6C70BEF}" type="presOf" srcId="{8AD78328-1E3C-4034-9306-D9C12E8F2CF9}" destId="{55F8B5C6-FDD8-48D5-8E64-BC4A38C36324}" srcOrd="1" destOrd="0" presId="urn:microsoft.com/office/officeart/2005/8/layout/process1"/>
    <dgm:cxn modelId="{D52B34F4-A6AE-4B3B-B541-9EE4FFBBAD9A}" type="presOf" srcId="{8AD78328-1E3C-4034-9306-D9C12E8F2CF9}" destId="{842FD4E1-CFC9-44AF-8E44-A93DE15D9C95}" srcOrd="0" destOrd="0" presId="urn:microsoft.com/office/officeart/2005/8/layout/process1"/>
    <dgm:cxn modelId="{339F8E52-8A50-4FFB-BD67-2D03CE4AA3F1}" type="presOf" srcId="{C450C45E-A998-4D2A-A29D-F72D5E375BF2}" destId="{C66C6526-0BEB-406A-9C52-00A6810D32CE}" srcOrd="1" destOrd="0" presId="urn:microsoft.com/office/officeart/2005/8/layout/process1"/>
    <dgm:cxn modelId="{0A520EF4-FA3E-43D3-9C87-2A263D1B6F62}" type="presOf" srcId="{80FD03CC-0059-4ED3-BC68-50A981B1689A}" destId="{AC22C808-9B5E-473C-86A8-9E9C1DFE5523}" srcOrd="0" destOrd="0" presId="urn:microsoft.com/office/officeart/2005/8/layout/process1"/>
    <dgm:cxn modelId="{C3FF5BF0-2136-4480-94B0-3974E7AC76FE}" type="presOf" srcId="{429D3B02-B27B-4795-AC86-B72461A8F331}" destId="{6ABDAFB5-8094-4173-AFE2-D58CE0DBBB39}" srcOrd="0" destOrd="0" presId="urn:microsoft.com/office/officeart/2005/8/layout/process1"/>
    <dgm:cxn modelId="{F585D763-1C58-4B82-9846-C9107C572156}" type="presOf" srcId="{6E6838A9-7697-4A61-AEFD-F458EC77077B}" destId="{F905BEE7-3296-4AF8-A348-C4A8BB00ACC6}" srcOrd="0" destOrd="0" presId="urn:microsoft.com/office/officeart/2005/8/layout/process1"/>
    <dgm:cxn modelId="{0AF4FFA5-6CDC-4993-B10C-A7F0D0E7AC36}" srcId="{80FD03CC-0059-4ED3-BC68-50A981B1689A}" destId="{6E6838A9-7697-4A61-AEFD-F458EC77077B}" srcOrd="2" destOrd="0" parTransId="{6AAE54E0-61B6-4765-BD79-6B8975644F82}" sibTransId="{35075646-9CC2-4E4F-B4B0-194D59513959}"/>
    <dgm:cxn modelId="{DFF96712-FA62-4F90-9AF9-989224842236}" type="presParOf" srcId="{AC22C808-9B5E-473C-86A8-9E9C1DFE5523}" destId="{C523C5B4-20F7-49B3-8674-17859BB007A6}" srcOrd="0" destOrd="0" presId="urn:microsoft.com/office/officeart/2005/8/layout/process1"/>
    <dgm:cxn modelId="{931A97CD-6B67-4316-B574-A5F1AB049DB9}" type="presParOf" srcId="{AC22C808-9B5E-473C-86A8-9E9C1DFE5523}" destId="{0787F33E-B7A8-48CE-A112-427D9E62BE90}" srcOrd="1" destOrd="0" presId="urn:microsoft.com/office/officeart/2005/8/layout/process1"/>
    <dgm:cxn modelId="{CC31E6DE-C3FA-45C7-BF0C-C2C7954AAB7A}" type="presParOf" srcId="{0787F33E-B7A8-48CE-A112-427D9E62BE90}" destId="{C66C6526-0BEB-406A-9C52-00A6810D32CE}" srcOrd="0" destOrd="0" presId="urn:microsoft.com/office/officeart/2005/8/layout/process1"/>
    <dgm:cxn modelId="{CBC3835E-5D06-4BAC-8A22-44405BE5FA56}" type="presParOf" srcId="{AC22C808-9B5E-473C-86A8-9E9C1DFE5523}" destId="{6ABDAFB5-8094-4173-AFE2-D58CE0DBBB39}" srcOrd="2" destOrd="0" presId="urn:microsoft.com/office/officeart/2005/8/layout/process1"/>
    <dgm:cxn modelId="{81DC1310-DCA3-463C-95C7-3AF4C8DB842A}" type="presParOf" srcId="{AC22C808-9B5E-473C-86A8-9E9C1DFE5523}" destId="{842FD4E1-CFC9-44AF-8E44-A93DE15D9C95}" srcOrd="3" destOrd="0" presId="urn:microsoft.com/office/officeart/2005/8/layout/process1"/>
    <dgm:cxn modelId="{06CA51E9-C070-49C8-AAB2-AD32B63637E6}" type="presParOf" srcId="{842FD4E1-CFC9-44AF-8E44-A93DE15D9C95}" destId="{55F8B5C6-FDD8-48D5-8E64-BC4A38C36324}" srcOrd="0" destOrd="0" presId="urn:microsoft.com/office/officeart/2005/8/layout/process1"/>
    <dgm:cxn modelId="{27B304B3-3803-40F1-BB66-F1605AC0F348}" type="presParOf" srcId="{AC22C808-9B5E-473C-86A8-9E9C1DFE5523}" destId="{F905BEE7-3296-4AF8-A348-C4A8BB00ACC6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EFA06FD-7B5A-4C79-8AD0-D524067D9158}" type="doc">
      <dgm:prSet loTypeId="urn:microsoft.com/office/officeart/2005/8/layout/orgChart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cs-CZ"/>
        </a:p>
      </dgm:t>
    </dgm:pt>
    <dgm:pt modelId="{641AD56F-92C7-470E-AFF8-35AF6721115B}">
      <dgm:prSet phldrT="[Text]"/>
      <dgm:spPr/>
      <dgm:t>
        <a:bodyPr/>
        <a:lstStyle/>
        <a:p>
          <a:r>
            <a:rPr lang="cs-CZ" dirty="0" smtClean="0">
              <a:latin typeface="Pt sans"/>
            </a:rPr>
            <a:t>Nová pobočka knihovny</a:t>
          </a:r>
          <a:endParaRPr lang="cs-CZ" dirty="0"/>
        </a:p>
      </dgm:t>
    </dgm:pt>
    <dgm:pt modelId="{C4F7F99C-D72F-4246-B40C-7F6D2DB07D15}" type="parTrans" cxnId="{2BAAD128-8CC8-479A-A40A-C6D8687EC8D2}">
      <dgm:prSet/>
      <dgm:spPr/>
      <dgm:t>
        <a:bodyPr/>
        <a:lstStyle/>
        <a:p>
          <a:endParaRPr lang="cs-CZ"/>
        </a:p>
      </dgm:t>
    </dgm:pt>
    <dgm:pt modelId="{17DF7E4E-10A4-4674-AE13-FA39545E10C1}" type="sibTrans" cxnId="{2BAAD128-8CC8-479A-A40A-C6D8687EC8D2}">
      <dgm:prSet/>
      <dgm:spPr/>
      <dgm:t>
        <a:bodyPr/>
        <a:lstStyle/>
        <a:p>
          <a:endParaRPr lang="cs-CZ"/>
        </a:p>
      </dgm:t>
    </dgm:pt>
    <dgm:pt modelId="{BC56E518-343B-4A50-A339-A5077DF2D695}">
      <dgm:prSet phldrT="[Text]"/>
      <dgm:spPr/>
      <dgm:t>
        <a:bodyPr/>
        <a:lstStyle/>
        <a:p>
          <a:r>
            <a:rPr lang="cs-CZ" dirty="0">
              <a:latin typeface="Pt sans"/>
            </a:rPr>
            <a:t>1.  zajištění prostor</a:t>
          </a:r>
        </a:p>
      </dgm:t>
    </dgm:pt>
    <dgm:pt modelId="{01D22795-E3E5-4570-A9D4-210AF03E43CD}" type="parTrans" cxnId="{42B843CC-2E77-4DB8-8D1B-5FFAACB40EA1}">
      <dgm:prSet/>
      <dgm:spPr/>
      <dgm:t>
        <a:bodyPr/>
        <a:lstStyle/>
        <a:p>
          <a:endParaRPr lang="cs-CZ"/>
        </a:p>
      </dgm:t>
    </dgm:pt>
    <dgm:pt modelId="{3BE3387D-3DAE-4CE2-B378-E6358966CAEC}" type="sibTrans" cxnId="{42B843CC-2E77-4DB8-8D1B-5FFAACB40EA1}">
      <dgm:prSet/>
      <dgm:spPr/>
      <dgm:t>
        <a:bodyPr/>
        <a:lstStyle/>
        <a:p>
          <a:endParaRPr lang="cs-CZ"/>
        </a:p>
      </dgm:t>
    </dgm:pt>
    <dgm:pt modelId="{EB25EF9F-8D16-4F3D-BEA4-D65F2F890C2B}">
      <dgm:prSet phldrT="[Text]"/>
      <dgm:spPr/>
      <dgm:t>
        <a:bodyPr/>
        <a:lstStyle/>
        <a:p>
          <a:r>
            <a:rPr lang="cs-CZ" dirty="0">
              <a:latin typeface="Pt sans"/>
            </a:rPr>
            <a:t>2. vybavení</a:t>
          </a:r>
        </a:p>
      </dgm:t>
    </dgm:pt>
    <dgm:pt modelId="{7A723CA7-40AD-4553-860B-732A9BE1C291}" type="parTrans" cxnId="{BB2E86BA-4471-4259-B866-68D046410DD2}">
      <dgm:prSet/>
      <dgm:spPr/>
      <dgm:t>
        <a:bodyPr/>
        <a:lstStyle/>
        <a:p>
          <a:endParaRPr lang="cs-CZ"/>
        </a:p>
      </dgm:t>
    </dgm:pt>
    <dgm:pt modelId="{C547ED0D-1A8A-4053-96C9-4DA7AC70491E}" type="sibTrans" cxnId="{BB2E86BA-4471-4259-B866-68D046410DD2}">
      <dgm:prSet/>
      <dgm:spPr/>
      <dgm:t>
        <a:bodyPr/>
        <a:lstStyle/>
        <a:p>
          <a:endParaRPr lang="cs-CZ"/>
        </a:p>
      </dgm:t>
    </dgm:pt>
    <dgm:pt modelId="{70EEE6EE-CB32-492C-9E3D-64678D86317E}">
      <dgm:prSet phldrT="[Text]"/>
      <dgm:spPr/>
      <dgm:t>
        <a:bodyPr/>
        <a:lstStyle/>
        <a:p>
          <a:r>
            <a:rPr lang="cs-CZ" dirty="0">
              <a:latin typeface="Pt sans"/>
            </a:rPr>
            <a:t>2.1. nový nábytek zakoupen</a:t>
          </a:r>
        </a:p>
      </dgm:t>
    </dgm:pt>
    <dgm:pt modelId="{C00AD59A-5D14-4E35-AC30-8876667D108F}" type="parTrans" cxnId="{9F739F46-32D3-4562-882D-4923DEECE6BB}">
      <dgm:prSet/>
      <dgm:spPr/>
      <dgm:t>
        <a:bodyPr/>
        <a:lstStyle/>
        <a:p>
          <a:endParaRPr lang="cs-CZ"/>
        </a:p>
      </dgm:t>
    </dgm:pt>
    <dgm:pt modelId="{12304C2F-1860-46B9-B4B0-EA9DDA65ADCB}" type="sibTrans" cxnId="{9F739F46-32D3-4562-882D-4923DEECE6BB}">
      <dgm:prSet/>
      <dgm:spPr/>
      <dgm:t>
        <a:bodyPr/>
        <a:lstStyle/>
        <a:p>
          <a:endParaRPr lang="cs-CZ"/>
        </a:p>
      </dgm:t>
    </dgm:pt>
    <dgm:pt modelId="{7CD1A580-705A-456B-8AAA-2E7B3BA46E50}">
      <dgm:prSet phldrT="[Text]"/>
      <dgm:spPr/>
      <dgm:t>
        <a:bodyPr/>
        <a:lstStyle/>
        <a:p>
          <a:r>
            <a:rPr lang="cs-CZ" dirty="0">
              <a:latin typeface="Pt sans"/>
            </a:rPr>
            <a:t>2.2.  přestěhováno stávající vybavení</a:t>
          </a:r>
        </a:p>
      </dgm:t>
    </dgm:pt>
    <dgm:pt modelId="{5CF35FCC-B7C7-4FFF-ABAA-A2E747231BF2}" type="parTrans" cxnId="{A82A8658-3119-4456-A526-12A923AEA41F}">
      <dgm:prSet/>
      <dgm:spPr/>
      <dgm:t>
        <a:bodyPr/>
        <a:lstStyle/>
        <a:p>
          <a:endParaRPr lang="cs-CZ"/>
        </a:p>
      </dgm:t>
    </dgm:pt>
    <dgm:pt modelId="{AD376C78-542A-4903-A9C0-5653D9CFF548}" type="sibTrans" cxnId="{A82A8658-3119-4456-A526-12A923AEA41F}">
      <dgm:prSet/>
      <dgm:spPr/>
      <dgm:t>
        <a:bodyPr/>
        <a:lstStyle/>
        <a:p>
          <a:endParaRPr lang="cs-CZ"/>
        </a:p>
      </dgm:t>
    </dgm:pt>
    <dgm:pt modelId="{B17BF75B-1A3B-4492-AB53-969664344A00}">
      <dgm:prSet phldrT="[Text]"/>
      <dgm:spPr/>
      <dgm:t>
        <a:bodyPr/>
        <a:lstStyle/>
        <a:p>
          <a:r>
            <a:rPr lang="cs-CZ" dirty="0">
              <a:latin typeface="Pt sans"/>
            </a:rPr>
            <a:t>2.3 bezpečnostní prvky instalovány</a:t>
          </a:r>
        </a:p>
      </dgm:t>
    </dgm:pt>
    <dgm:pt modelId="{B120B4C6-7D70-42B1-AC02-6FED6B6C340A}" type="parTrans" cxnId="{A49041A6-2825-40EB-B0A2-95767C655563}">
      <dgm:prSet/>
      <dgm:spPr/>
      <dgm:t>
        <a:bodyPr/>
        <a:lstStyle/>
        <a:p>
          <a:endParaRPr lang="cs-CZ"/>
        </a:p>
      </dgm:t>
    </dgm:pt>
    <dgm:pt modelId="{009D6A08-1743-4635-B557-4971101336A9}" type="sibTrans" cxnId="{A49041A6-2825-40EB-B0A2-95767C655563}">
      <dgm:prSet/>
      <dgm:spPr/>
      <dgm:t>
        <a:bodyPr/>
        <a:lstStyle/>
        <a:p>
          <a:endParaRPr lang="cs-CZ"/>
        </a:p>
      </dgm:t>
    </dgm:pt>
    <dgm:pt modelId="{A3135A21-A60A-40D5-8B67-2E170B77489A}">
      <dgm:prSet phldrT="[Text]"/>
      <dgm:spPr/>
      <dgm:t>
        <a:bodyPr/>
        <a:lstStyle/>
        <a:p>
          <a:r>
            <a:rPr lang="cs-CZ" dirty="0">
              <a:latin typeface="Pt sans"/>
            </a:rPr>
            <a:t>3. fond</a:t>
          </a:r>
        </a:p>
      </dgm:t>
    </dgm:pt>
    <dgm:pt modelId="{092560C0-CCB7-47B5-B608-12F69DBE1EF5}" type="parTrans" cxnId="{50E2C235-47CB-4B01-AFAA-11594A2BFC50}">
      <dgm:prSet/>
      <dgm:spPr/>
      <dgm:t>
        <a:bodyPr/>
        <a:lstStyle/>
        <a:p>
          <a:endParaRPr lang="cs-CZ"/>
        </a:p>
      </dgm:t>
    </dgm:pt>
    <dgm:pt modelId="{06B72CE7-9308-4684-94AD-DAEDFE067EFA}" type="sibTrans" cxnId="{50E2C235-47CB-4B01-AFAA-11594A2BFC50}">
      <dgm:prSet/>
      <dgm:spPr/>
      <dgm:t>
        <a:bodyPr/>
        <a:lstStyle/>
        <a:p>
          <a:endParaRPr lang="cs-CZ"/>
        </a:p>
      </dgm:t>
    </dgm:pt>
    <dgm:pt modelId="{B68E0CE8-67E9-4DD6-B2FA-754E7E880ECF}">
      <dgm:prSet phldrT="[Text]"/>
      <dgm:spPr/>
      <dgm:t>
        <a:bodyPr/>
        <a:lstStyle/>
        <a:p>
          <a:r>
            <a:rPr lang="cs-CZ" dirty="0">
              <a:latin typeface="Pt sans"/>
            </a:rPr>
            <a:t>4. zaměstnanci</a:t>
          </a:r>
        </a:p>
      </dgm:t>
    </dgm:pt>
    <dgm:pt modelId="{F096E756-6046-4C89-8D32-C24A05E65A14}" type="parTrans" cxnId="{A42BF579-A73F-4704-926B-3AC7CEB2C571}">
      <dgm:prSet/>
      <dgm:spPr/>
      <dgm:t>
        <a:bodyPr/>
        <a:lstStyle/>
        <a:p>
          <a:endParaRPr lang="cs-CZ"/>
        </a:p>
      </dgm:t>
    </dgm:pt>
    <dgm:pt modelId="{167CFD6C-AC89-4D90-AE81-4691EA89DEAC}" type="sibTrans" cxnId="{A42BF579-A73F-4704-926B-3AC7CEB2C571}">
      <dgm:prSet/>
      <dgm:spPr/>
      <dgm:t>
        <a:bodyPr/>
        <a:lstStyle/>
        <a:p>
          <a:endParaRPr lang="cs-CZ"/>
        </a:p>
      </dgm:t>
    </dgm:pt>
    <dgm:pt modelId="{0E6392A8-8D72-4267-B527-CAAF6EEECC77}" type="pres">
      <dgm:prSet presAssocID="{3EFA06FD-7B5A-4C79-8AD0-D524067D915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93F90CF2-2DCA-4085-8DE2-DA3032356E5B}" type="pres">
      <dgm:prSet presAssocID="{641AD56F-92C7-470E-AFF8-35AF6721115B}" presName="hierRoot1" presStyleCnt="0">
        <dgm:presLayoutVars>
          <dgm:hierBranch val="init"/>
        </dgm:presLayoutVars>
      </dgm:prSet>
      <dgm:spPr/>
    </dgm:pt>
    <dgm:pt modelId="{67925A9F-EB2F-440B-9C7D-11F41BCE2FF7}" type="pres">
      <dgm:prSet presAssocID="{641AD56F-92C7-470E-AFF8-35AF6721115B}" presName="rootComposite1" presStyleCnt="0"/>
      <dgm:spPr/>
    </dgm:pt>
    <dgm:pt modelId="{0BA7176E-4B2F-44DA-AF13-CF82824A9977}" type="pres">
      <dgm:prSet presAssocID="{641AD56F-92C7-470E-AFF8-35AF6721115B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D7D1E75-14C5-4327-B4D8-CDC288636486}" type="pres">
      <dgm:prSet presAssocID="{641AD56F-92C7-470E-AFF8-35AF6721115B}" presName="rootConnector1" presStyleLbl="node1" presStyleIdx="0" presStyleCnt="0"/>
      <dgm:spPr/>
      <dgm:t>
        <a:bodyPr/>
        <a:lstStyle/>
        <a:p>
          <a:endParaRPr lang="cs-CZ"/>
        </a:p>
      </dgm:t>
    </dgm:pt>
    <dgm:pt modelId="{6D651540-BF2B-4996-8192-35F54D30FBEB}" type="pres">
      <dgm:prSet presAssocID="{641AD56F-92C7-470E-AFF8-35AF6721115B}" presName="hierChild2" presStyleCnt="0"/>
      <dgm:spPr/>
    </dgm:pt>
    <dgm:pt modelId="{6ACD4D73-D188-4AD4-B800-F5A56C5DB9BC}" type="pres">
      <dgm:prSet presAssocID="{01D22795-E3E5-4570-A9D4-210AF03E43CD}" presName="Name37" presStyleLbl="parChTrans1D2" presStyleIdx="0" presStyleCnt="4"/>
      <dgm:spPr/>
      <dgm:t>
        <a:bodyPr/>
        <a:lstStyle/>
        <a:p>
          <a:endParaRPr lang="cs-CZ"/>
        </a:p>
      </dgm:t>
    </dgm:pt>
    <dgm:pt modelId="{4E552292-0E34-46C9-8823-F6CF9A636653}" type="pres">
      <dgm:prSet presAssocID="{BC56E518-343B-4A50-A339-A5077DF2D695}" presName="hierRoot2" presStyleCnt="0">
        <dgm:presLayoutVars>
          <dgm:hierBranch val="init"/>
        </dgm:presLayoutVars>
      </dgm:prSet>
      <dgm:spPr/>
    </dgm:pt>
    <dgm:pt modelId="{2022CC94-4DF5-4662-849F-F3D10CAA2DF7}" type="pres">
      <dgm:prSet presAssocID="{BC56E518-343B-4A50-A339-A5077DF2D695}" presName="rootComposite" presStyleCnt="0"/>
      <dgm:spPr/>
    </dgm:pt>
    <dgm:pt modelId="{3CDCECCE-EE78-4CE6-A5EE-CEA43FC73DE9}" type="pres">
      <dgm:prSet presAssocID="{BC56E518-343B-4A50-A339-A5077DF2D695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757887A-055F-4D84-AFB7-D71A3F59C62A}" type="pres">
      <dgm:prSet presAssocID="{BC56E518-343B-4A50-A339-A5077DF2D695}" presName="rootConnector" presStyleLbl="node2" presStyleIdx="0" presStyleCnt="4"/>
      <dgm:spPr/>
      <dgm:t>
        <a:bodyPr/>
        <a:lstStyle/>
        <a:p>
          <a:endParaRPr lang="cs-CZ"/>
        </a:p>
      </dgm:t>
    </dgm:pt>
    <dgm:pt modelId="{79505433-9088-45D4-A1D3-6BC298927EA4}" type="pres">
      <dgm:prSet presAssocID="{BC56E518-343B-4A50-A339-A5077DF2D695}" presName="hierChild4" presStyleCnt="0"/>
      <dgm:spPr/>
    </dgm:pt>
    <dgm:pt modelId="{5A1CB478-D65F-4C29-A54D-31DAE867931F}" type="pres">
      <dgm:prSet presAssocID="{BC56E518-343B-4A50-A339-A5077DF2D695}" presName="hierChild5" presStyleCnt="0"/>
      <dgm:spPr/>
    </dgm:pt>
    <dgm:pt modelId="{D17E7C93-175D-4A9C-8E30-17A6C19D9095}" type="pres">
      <dgm:prSet presAssocID="{7A723CA7-40AD-4553-860B-732A9BE1C291}" presName="Name37" presStyleLbl="parChTrans1D2" presStyleIdx="1" presStyleCnt="4"/>
      <dgm:spPr/>
      <dgm:t>
        <a:bodyPr/>
        <a:lstStyle/>
        <a:p>
          <a:endParaRPr lang="cs-CZ"/>
        </a:p>
      </dgm:t>
    </dgm:pt>
    <dgm:pt modelId="{B5194879-B4A7-40F2-A675-4ABCB8ED397E}" type="pres">
      <dgm:prSet presAssocID="{EB25EF9F-8D16-4F3D-BEA4-D65F2F890C2B}" presName="hierRoot2" presStyleCnt="0">
        <dgm:presLayoutVars>
          <dgm:hierBranch val="init"/>
        </dgm:presLayoutVars>
      </dgm:prSet>
      <dgm:spPr/>
    </dgm:pt>
    <dgm:pt modelId="{B13E5738-44F5-471F-A2AF-35CBC9B5B2E3}" type="pres">
      <dgm:prSet presAssocID="{EB25EF9F-8D16-4F3D-BEA4-D65F2F890C2B}" presName="rootComposite" presStyleCnt="0"/>
      <dgm:spPr/>
    </dgm:pt>
    <dgm:pt modelId="{99F61354-56A7-4547-B256-28C6765F0ED5}" type="pres">
      <dgm:prSet presAssocID="{EB25EF9F-8D16-4F3D-BEA4-D65F2F890C2B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A244D37-B401-4653-B921-73961F4E1FB8}" type="pres">
      <dgm:prSet presAssocID="{EB25EF9F-8D16-4F3D-BEA4-D65F2F890C2B}" presName="rootConnector" presStyleLbl="node2" presStyleIdx="1" presStyleCnt="4"/>
      <dgm:spPr/>
      <dgm:t>
        <a:bodyPr/>
        <a:lstStyle/>
        <a:p>
          <a:endParaRPr lang="cs-CZ"/>
        </a:p>
      </dgm:t>
    </dgm:pt>
    <dgm:pt modelId="{EE08F2FF-9AD5-48EC-BBC7-E8155370A8B7}" type="pres">
      <dgm:prSet presAssocID="{EB25EF9F-8D16-4F3D-BEA4-D65F2F890C2B}" presName="hierChild4" presStyleCnt="0"/>
      <dgm:spPr/>
    </dgm:pt>
    <dgm:pt modelId="{6602F9CF-BC25-4D4B-83B6-D704D900C98B}" type="pres">
      <dgm:prSet presAssocID="{C00AD59A-5D14-4E35-AC30-8876667D108F}" presName="Name37" presStyleLbl="parChTrans1D3" presStyleIdx="0" presStyleCnt="3"/>
      <dgm:spPr/>
      <dgm:t>
        <a:bodyPr/>
        <a:lstStyle/>
        <a:p>
          <a:endParaRPr lang="cs-CZ"/>
        </a:p>
      </dgm:t>
    </dgm:pt>
    <dgm:pt modelId="{A55C4125-E26B-4CF5-B17F-86E933B2AE2B}" type="pres">
      <dgm:prSet presAssocID="{70EEE6EE-CB32-492C-9E3D-64678D86317E}" presName="hierRoot2" presStyleCnt="0">
        <dgm:presLayoutVars>
          <dgm:hierBranch val="init"/>
        </dgm:presLayoutVars>
      </dgm:prSet>
      <dgm:spPr/>
    </dgm:pt>
    <dgm:pt modelId="{C95919E2-CB2F-4473-97EB-CEC31521D9A2}" type="pres">
      <dgm:prSet presAssocID="{70EEE6EE-CB32-492C-9E3D-64678D86317E}" presName="rootComposite" presStyleCnt="0"/>
      <dgm:spPr/>
    </dgm:pt>
    <dgm:pt modelId="{861FA223-7D97-4B77-A14D-BF24E7F0123D}" type="pres">
      <dgm:prSet presAssocID="{70EEE6EE-CB32-492C-9E3D-64678D86317E}" presName="rootText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80CD371-E1FA-4FFB-8B8A-2135F2BB9903}" type="pres">
      <dgm:prSet presAssocID="{70EEE6EE-CB32-492C-9E3D-64678D86317E}" presName="rootConnector" presStyleLbl="node3" presStyleIdx="0" presStyleCnt="3"/>
      <dgm:spPr/>
      <dgm:t>
        <a:bodyPr/>
        <a:lstStyle/>
        <a:p>
          <a:endParaRPr lang="cs-CZ"/>
        </a:p>
      </dgm:t>
    </dgm:pt>
    <dgm:pt modelId="{F7DE9DEB-917F-43CF-B4C7-2FCC1C875650}" type="pres">
      <dgm:prSet presAssocID="{70EEE6EE-CB32-492C-9E3D-64678D86317E}" presName="hierChild4" presStyleCnt="0"/>
      <dgm:spPr/>
    </dgm:pt>
    <dgm:pt modelId="{DB26B619-F5C5-4589-900E-129B47C4BBB4}" type="pres">
      <dgm:prSet presAssocID="{70EEE6EE-CB32-492C-9E3D-64678D86317E}" presName="hierChild5" presStyleCnt="0"/>
      <dgm:spPr/>
    </dgm:pt>
    <dgm:pt modelId="{C9CC2EF6-2CB4-441B-9784-0F3B6151DFCC}" type="pres">
      <dgm:prSet presAssocID="{5CF35FCC-B7C7-4FFF-ABAA-A2E747231BF2}" presName="Name37" presStyleLbl="parChTrans1D3" presStyleIdx="1" presStyleCnt="3"/>
      <dgm:spPr/>
      <dgm:t>
        <a:bodyPr/>
        <a:lstStyle/>
        <a:p>
          <a:endParaRPr lang="cs-CZ"/>
        </a:p>
      </dgm:t>
    </dgm:pt>
    <dgm:pt modelId="{73205E41-9F3C-47C9-883B-0340062270CF}" type="pres">
      <dgm:prSet presAssocID="{7CD1A580-705A-456B-8AAA-2E7B3BA46E50}" presName="hierRoot2" presStyleCnt="0">
        <dgm:presLayoutVars>
          <dgm:hierBranch val="init"/>
        </dgm:presLayoutVars>
      </dgm:prSet>
      <dgm:spPr/>
    </dgm:pt>
    <dgm:pt modelId="{430876C2-7D40-4874-B617-AF4E98A47897}" type="pres">
      <dgm:prSet presAssocID="{7CD1A580-705A-456B-8AAA-2E7B3BA46E50}" presName="rootComposite" presStyleCnt="0"/>
      <dgm:spPr/>
    </dgm:pt>
    <dgm:pt modelId="{5E347708-77FE-48A2-B00D-C2F07092DF35}" type="pres">
      <dgm:prSet presAssocID="{7CD1A580-705A-456B-8AAA-2E7B3BA46E50}" presName="rootText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C9A23DC-7051-48BE-8C20-934B80D802B0}" type="pres">
      <dgm:prSet presAssocID="{7CD1A580-705A-456B-8AAA-2E7B3BA46E50}" presName="rootConnector" presStyleLbl="node3" presStyleIdx="1" presStyleCnt="3"/>
      <dgm:spPr/>
      <dgm:t>
        <a:bodyPr/>
        <a:lstStyle/>
        <a:p>
          <a:endParaRPr lang="cs-CZ"/>
        </a:p>
      </dgm:t>
    </dgm:pt>
    <dgm:pt modelId="{D0614B06-59A5-45A7-8570-1498412D402A}" type="pres">
      <dgm:prSet presAssocID="{7CD1A580-705A-456B-8AAA-2E7B3BA46E50}" presName="hierChild4" presStyleCnt="0"/>
      <dgm:spPr/>
    </dgm:pt>
    <dgm:pt modelId="{CBAD5DE2-92B9-48BC-B7E9-889FECA55E84}" type="pres">
      <dgm:prSet presAssocID="{7CD1A580-705A-456B-8AAA-2E7B3BA46E50}" presName="hierChild5" presStyleCnt="0"/>
      <dgm:spPr/>
    </dgm:pt>
    <dgm:pt modelId="{85B60919-A06E-4183-9B36-8946ED7ED0B9}" type="pres">
      <dgm:prSet presAssocID="{B120B4C6-7D70-42B1-AC02-6FED6B6C340A}" presName="Name37" presStyleLbl="parChTrans1D3" presStyleIdx="2" presStyleCnt="3"/>
      <dgm:spPr/>
      <dgm:t>
        <a:bodyPr/>
        <a:lstStyle/>
        <a:p>
          <a:endParaRPr lang="cs-CZ"/>
        </a:p>
      </dgm:t>
    </dgm:pt>
    <dgm:pt modelId="{B3DB3816-0DBD-4C2A-9175-3A78E69A98BE}" type="pres">
      <dgm:prSet presAssocID="{B17BF75B-1A3B-4492-AB53-969664344A00}" presName="hierRoot2" presStyleCnt="0">
        <dgm:presLayoutVars>
          <dgm:hierBranch val="init"/>
        </dgm:presLayoutVars>
      </dgm:prSet>
      <dgm:spPr/>
    </dgm:pt>
    <dgm:pt modelId="{66F86DAF-A0C1-4724-A810-A91D6F48F20E}" type="pres">
      <dgm:prSet presAssocID="{B17BF75B-1A3B-4492-AB53-969664344A00}" presName="rootComposite" presStyleCnt="0"/>
      <dgm:spPr/>
    </dgm:pt>
    <dgm:pt modelId="{9E685844-642A-48D6-B2A0-C85560B8B91F}" type="pres">
      <dgm:prSet presAssocID="{B17BF75B-1A3B-4492-AB53-969664344A00}" presName="rootText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E1A2B54D-4EEF-46E3-861A-11A197994E5C}" type="pres">
      <dgm:prSet presAssocID="{B17BF75B-1A3B-4492-AB53-969664344A00}" presName="rootConnector" presStyleLbl="node3" presStyleIdx="2" presStyleCnt="3"/>
      <dgm:spPr/>
      <dgm:t>
        <a:bodyPr/>
        <a:lstStyle/>
        <a:p>
          <a:endParaRPr lang="cs-CZ"/>
        </a:p>
      </dgm:t>
    </dgm:pt>
    <dgm:pt modelId="{48D12271-8310-4549-AB01-D40FD1E174F7}" type="pres">
      <dgm:prSet presAssocID="{B17BF75B-1A3B-4492-AB53-969664344A00}" presName="hierChild4" presStyleCnt="0"/>
      <dgm:spPr/>
    </dgm:pt>
    <dgm:pt modelId="{D642CC61-9178-4EF3-A476-A071E25CAC59}" type="pres">
      <dgm:prSet presAssocID="{B17BF75B-1A3B-4492-AB53-969664344A00}" presName="hierChild5" presStyleCnt="0"/>
      <dgm:spPr/>
    </dgm:pt>
    <dgm:pt modelId="{D92A8392-E4C4-4BE8-8AD5-A357E3F711D7}" type="pres">
      <dgm:prSet presAssocID="{EB25EF9F-8D16-4F3D-BEA4-D65F2F890C2B}" presName="hierChild5" presStyleCnt="0"/>
      <dgm:spPr/>
    </dgm:pt>
    <dgm:pt modelId="{C5FC9AA7-DE82-45FC-9C3B-43614FC811FD}" type="pres">
      <dgm:prSet presAssocID="{092560C0-CCB7-47B5-B608-12F69DBE1EF5}" presName="Name37" presStyleLbl="parChTrans1D2" presStyleIdx="2" presStyleCnt="4"/>
      <dgm:spPr/>
      <dgm:t>
        <a:bodyPr/>
        <a:lstStyle/>
        <a:p>
          <a:endParaRPr lang="cs-CZ"/>
        </a:p>
      </dgm:t>
    </dgm:pt>
    <dgm:pt modelId="{D1CC04E3-FB8C-49EF-A624-89A3268CB132}" type="pres">
      <dgm:prSet presAssocID="{A3135A21-A60A-40D5-8B67-2E170B77489A}" presName="hierRoot2" presStyleCnt="0">
        <dgm:presLayoutVars>
          <dgm:hierBranch val="init"/>
        </dgm:presLayoutVars>
      </dgm:prSet>
      <dgm:spPr/>
    </dgm:pt>
    <dgm:pt modelId="{2AA8C14F-69BA-4446-9ACD-5661F34CFFBB}" type="pres">
      <dgm:prSet presAssocID="{A3135A21-A60A-40D5-8B67-2E170B77489A}" presName="rootComposite" presStyleCnt="0"/>
      <dgm:spPr/>
    </dgm:pt>
    <dgm:pt modelId="{28BCF2D3-78D6-45A2-B49F-4D4B8B78D114}" type="pres">
      <dgm:prSet presAssocID="{A3135A21-A60A-40D5-8B67-2E170B77489A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EEF2FCC-0C1A-4C63-85D3-E4EA5C120652}" type="pres">
      <dgm:prSet presAssocID="{A3135A21-A60A-40D5-8B67-2E170B77489A}" presName="rootConnector" presStyleLbl="node2" presStyleIdx="2" presStyleCnt="4"/>
      <dgm:spPr/>
      <dgm:t>
        <a:bodyPr/>
        <a:lstStyle/>
        <a:p>
          <a:endParaRPr lang="cs-CZ"/>
        </a:p>
      </dgm:t>
    </dgm:pt>
    <dgm:pt modelId="{E8C34EAB-056C-4D6E-8BD3-3CB70A276371}" type="pres">
      <dgm:prSet presAssocID="{A3135A21-A60A-40D5-8B67-2E170B77489A}" presName="hierChild4" presStyleCnt="0"/>
      <dgm:spPr/>
    </dgm:pt>
    <dgm:pt modelId="{C43616B2-A4C1-42B4-96D8-F114B20C2197}" type="pres">
      <dgm:prSet presAssocID="{A3135A21-A60A-40D5-8B67-2E170B77489A}" presName="hierChild5" presStyleCnt="0"/>
      <dgm:spPr/>
    </dgm:pt>
    <dgm:pt modelId="{EE798251-8350-4F1F-9710-07745DE2FBDA}" type="pres">
      <dgm:prSet presAssocID="{F096E756-6046-4C89-8D32-C24A05E65A14}" presName="Name37" presStyleLbl="parChTrans1D2" presStyleIdx="3" presStyleCnt="4"/>
      <dgm:spPr/>
      <dgm:t>
        <a:bodyPr/>
        <a:lstStyle/>
        <a:p>
          <a:endParaRPr lang="cs-CZ"/>
        </a:p>
      </dgm:t>
    </dgm:pt>
    <dgm:pt modelId="{4A889A3B-E62A-4584-A1DE-EBACDE038441}" type="pres">
      <dgm:prSet presAssocID="{B68E0CE8-67E9-4DD6-B2FA-754E7E880ECF}" presName="hierRoot2" presStyleCnt="0">
        <dgm:presLayoutVars>
          <dgm:hierBranch val="init"/>
        </dgm:presLayoutVars>
      </dgm:prSet>
      <dgm:spPr/>
    </dgm:pt>
    <dgm:pt modelId="{EE19EBB0-6FF9-4878-A1A9-4DD6E6076E99}" type="pres">
      <dgm:prSet presAssocID="{B68E0CE8-67E9-4DD6-B2FA-754E7E880ECF}" presName="rootComposite" presStyleCnt="0"/>
      <dgm:spPr/>
    </dgm:pt>
    <dgm:pt modelId="{7D981C7A-2F78-4BBD-B7F0-B7D62AB65637}" type="pres">
      <dgm:prSet presAssocID="{B68E0CE8-67E9-4DD6-B2FA-754E7E880ECF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A4CFD8F-2DE8-402C-917C-AA2488E396A6}" type="pres">
      <dgm:prSet presAssocID="{B68E0CE8-67E9-4DD6-B2FA-754E7E880ECF}" presName="rootConnector" presStyleLbl="node2" presStyleIdx="3" presStyleCnt="4"/>
      <dgm:spPr/>
      <dgm:t>
        <a:bodyPr/>
        <a:lstStyle/>
        <a:p>
          <a:endParaRPr lang="cs-CZ"/>
        </a:p>
      </dgm:t>
    </dgm:pt>
    <dgm:pt modelId="{1BB49742-8AD8-4A77-8535-362E1EC15D25}" type="pres">
      <dgm:prSet presAssocID="{B68E0CE8-67E9-4DD6-B2FA-754E7E880ECF}" presName="hierChild4" presStyleCnt="0"/>
      <dgm:spPr/>
    </dgm:pt>
    <dgm:pt modelId="{89E9C119-475E-4BEC-87DC-02F63FAC0254}" type="pres">
      <dgm:prSet presAssocID="{B68E0CE8-67E9-4DD6-B2FA-754E7E880ECF}" presName="hierChild5" presStyleCnt="0"/>
      <dgm:spPr/>
    </dgm:pt>
    <dgm:pt modelId="{49BE5BAB-6963-4B92-8818-B29143D80D7E}" type="pres">
      <dgm:prSet presAssocID="{641AD56F-92C7-470E-AFF8-35AF6721115B}" presName="hierChild3" presStyleCnt="0"/>
      <dgm:spPr/>
    </dgm:pt>
  </dgm:ptLst>
  <dgm:cxnLst>
    <dgm:cxn modelId="{B906FF6A-35DF-4C8D-AD04-3F720DD8B8DD}" type="presOf" srcId="{641AD56F-92C7-470E-AFF8-35AF6721115B}" destId="{0BA7176E-4B2F-44DA-AF13-CF82824A9977}" srcOrd="0" destOrd="0" presId="urn:microsoft.com/office/officeart/2005/8/layout/orgChart1"/>
    <dgm:cxn modelId="{A4A0F6FA-09D0-4343-9FC0-818A5E83BB27}" type="presOf" srcId="{C00AD59A-5D14-4E35-AC30-8876667D108F}" destId="{6602F9CF-BC25-4D4B-83B6-D704D900C98B}" srcOrd="0" destOrd="0" presId="urn:microsoft.com/office/officeart/2005/8/layout/orgChart1"/>
    <dgm:cxn modelId="{E2B7E3E9-E7AE-43F8-A755-39A4707F98C1}" type="presOf" srcId="{EB25EF9F-8D16-4F3D-BEA4-D65F2F890C2B}" destId="{AA244D37-B401-4653-B921-73961F4E1FB8}" srcOrd="1" destOrd="0" presId="urn:microsoft.com/office/officeart/2005/8/layout/orgChart1"/>
    <dgm:cxn modelId="{4DB88776-CA9F-4404-88E0-DEF2E5972F28}" type="presOf" srcId="{A3135A21-A60A-40D5-8B67-2E170B77489A}" destId="{28BCF2D3-78D6-45A2-B49F-4D4B8B78D114}" srcOrd="0" destOrd="0" presId="urn:microsoft.com/office/officeart/2005/8/layout/orgChart1"/>
    <dgm:cxn modelId="{FAF22528-377C-4FA1-9C6B-683A20EE00B0}" type="presOf" srcId="{7CD1A580-705A-456B-8AAA-2E7B3BA46E50}" destId="{5E347708-77FE-48A2-B00D-C2F07092DF35}" srcOrd="0" destOrd="0" presId="urn:microsoft.com/office/officeart/2005/8/layout/orgChart1"/>
    <dgm:cxn modelId="{F4E27E4A-5192-4A31-8A2B-ED6DE816DB85}" type="presOf" srcId="{B120B4C6-7D70-42B1-AC02-6FED6B6C340A}" destId="{85B60919-A06E-4183-9B36-8946ED7ED0B9}" srcOrd="0" destOrd="0" presId="urn:microsoft.com/office/officeart/2005/8/layout/orgChart1"/>
    <dgm:cxn modelId="{9F739F46-32D3-4562-882D-4923DEECE6BB}" srcId="{EB25EF9F-8D16-4F3D-BEA4-D65F2F890C2B}" destId="{70EEE6EE-CB32-492C-9E3D-64678D86317E}" srcOrd="0" destOrd="0" parTransId="{C00AD59A-5D14-4E35-AC30-8876667D108F}" sibTransId="{12304C2F-1860-46B9-B4B0-EA9DDA65ADCB}"/>
    <dgm:cxn modelId="{A6CBF9B4-ED88-4379-A6D1-628572F6F212}" type="presOf" srcId="{5CF35FCC-B7C7-4FFF-ABAA-A2E747231BF2}" destId="{C9CC2EF6-2CB4-441B-9784-0F3B6151DFCC}" srcOrd="0" destOrd="0" presId="urn:microsoft.com/office/officeart/2005/8/layout/orgChart1"/>
    <dgm:cxn modelId="{DD40683A-0BDE-4262-80E3-00FAD514CBDC}" type="presOf" srcId="{7A723CA7-40AD-4553-860B-732A9BE1C291}" destId="{D17E7C93-175D-4A9C-8E30-17A6C19D9095}" srcOrd="0" destOrd="0" presId="urn:microsoft.com/office/officeart/2005/8/layout/orgChart1"/>
    <dgm:cxn modelId="{A2897302-5B66-42EB-9697-9BB6E3FEA11C}" type="presOf" srcId="{641AD56F-92C7-470E-AFF8-35AF6721115B}" destId="{7D7D1E75-14C5-4327-B4D8-CDC288636486}" srcOrd="1" destOrd="0" presId="urn:microsoft.com/office/officeart/2005/8/layout/orgChart1"/>
    <dgm:cxn modelId="{50E2C235-47CB-4B01-AFAA-11594A2BFC50}" srcId="{641AD56F-92C7-470E-AFF8-35AF6721115B}" destId="{A3135A21-A60A-40D5-8B67-2E170B77489A}" srcOrd="2" destOrd="0" parTransId="{092560C0-CCB7-47B5-B608-12F69DBE1EF5}" sibTransId="{06B72CE7-9308-4684-94AD-DAEDFE067EFA}"/>
    <dgm:cxn modelId="{AA947397-EABA-4F68-BF06-04FAC91E2C86}" type="presOf" srcId="{B17BF75B-1A3B-4492-AB53-969664344A00}" destId="{E1A2B54D-4EEF-46E3-861A-11A197994E5C}" srcOrd="1" destOrd="0" presId="urn:microsoft.com/office/officeart/2005/8/layout/orgChart1"/>
    <dgm:cxn modelId="{2B98D9B4-1F08-42E1-8778-C93E17EC5521}" type="presOf" srcId="{F096E756-6046-4C89-8D32-C24A05E65A14}" destId="{EE798251-8350-4F1F-9710-07745DE2FBDA}" srcOrd="0" destOrd="0" presId="urn:microsoft.com/office/officeart/2005/8/layout/orgChart1"/>
    <dgm:cxn modelId="{23C91F7F-F37B-453B-B52F-971F4D6E43F9}" type="presOf" srcId="{70EEE6EE-CB32-492C-9E3D-64678D86317E}" destId="{861FA223-7D97-4B77-A14D-BF24E7F0123D}" srcOrd="0" destOrd="0" presId="urn:microsoft.com/office/officeart/2005/8/layout/orgChart1"/>
    <dgm:cxn modelId="{BB170A30-36CF-4797-8D90-4DA133DE4C32}" type="presOf" srcId="{B68E0CE8-67E9-4DD6-B2FA-754E7E880ECF}" destId="{7D981C7A-2F78-4BBD-B7F0-B7D62AB65637}" srcOrd="0" destOrd="0" presId="urn:microsoft.com/office/officeart/2005/8/layout/orgChart1"/>
    <dgm:cxn modelId="{7B2B96E1-CD06-4190-914F-4AE7A62A71FB}" type="presOf" srcId="{A3135A21-A60A-40D5-8B67-2E170B77489A}" destId="{3EEF2FCC-0C1A-4C63-85D3-E4EA5C120652}" srcOrd="1" destOrd="0" presId="urn:microsoft.com/office/officeart/2005/8/layout/orgChart1"/>
    <dgm:cxn modelId="{A49041A6-2825-40EB-B0A2-95767C655563}" srcId="{EB25EF9F-8D16-4F3D-BEA4-D65F2F890C2B}" destId="{B17BF75B-1A3B-4492-AB53-969664344A00}" srcOrd="2" destOrd="0" parTransId="{B120B4C6-7D70-42B1-AC02-6FED6B6C340A}" sibTransId="{009D6A08-1743-4635-B557-4971101336A9}"/>
    <dgm:cxn modelId="{B3D1CBB8-C9A7-4850-8A11-ACDF622CE759}" type="presOf" srcId="{BC56E518-343B-4A50-A339-A5077DF2D695}" destId="{B757887A-055F-4D84-AFB7-D71A3F59C62A}" srcOrd="1" destOrd="0" presId="urn:microsoft.com/office/officeart/2005/8/layout/orgChart1"/>
    <dgm:cxn modelId="{BB2E86BA-4471-4259-B866-68D046410DD2}" srcId="{641AD56F-92C7-470E-AFF8-35AF6721115B}" destId="{EB25EF9F-8D16-4F3D-BEA4-D65F2F890C2B}" srcOrd="1" destOrd="0" parTransId="{7A723CA7-40AD-4553-860B-732A9BE1C291}" sibTransId="{C547ED0D-1A8A-4053-96C9-4DA7AC70491E}"/>
    <dgm:cxn modelId="{A42BF579-A73F-4704-926B-3AC7CEB2C571}" srcId="{641AD56F-92C7-470E-AFF8-35AF6721115B}" destId="{B68E0CE8-67E9-4DD6-B2FA-754E7E880ECF}" srcOrd="3" destOrd="0" parTransId="{F096E756-6046-4C89-8D32-C24A05E65A14}" sibTransId="{167CFD6C-AC89-4D90-AE81-4691EA89DEAC}"/>
    <dgm:cxn modelId="{D10CC67E-4F11-46C4-A4E0-33BBD0EB5DB1}" type="presOf" srcId="{B68E0CE8-67E9-4DD6-B2FA-754E7E880ECF}" destId="{CA4CFD8F-2DE8-402C-917C-AA2488E396A6}" srcOrd="1" destOrd="0" presId="urn:microsoft.com/office/officeart/2005/8/layout/orgChart1"/>
    <dgm:cxn modelId="{CF9B5270-B14B-4DF1-9383-BC0DE1E49C4C}" type="presOf" srcId="{EB25EF9F-8D16-4F3D-BEA4-D65F2F890C2B}" destId="{99F61354-56A7-4547-B256-28C6765F0ED5}" srcOrd="0" destOrd="0" presId="urn:microsoft.com/office/officeart/2005/8/layout/orgChart1"/>
    <dgm:cxn modelId="{6A93CCAA-376E-4EF3-AB8D-C9E10AE70085}" type="presOf" srcId="{01D22795-E3E5-4570-A9D4-210AF03E43CD}" destId="{6ACD4D73-D188-4AD4-B800-F5A56C5DB9BC}" srcOrd="0" destOrd="0" presId="urn:microsoft.com/office/officeart/2005/8/layout/orgChart1"/>
    <dgm:cxn modelId="{2BAAD128-8CC8-479A-A40A-C6D8687EC8D2}" srcId="{3EFA06FD-7B5A-4C79-8AD0-D524067D9158}" destId="{641AD56F-92C7-470E-AFF8-35AF6721115B}" srcOrd="0" destOrd="0" parTransId="{C4F7F99C-D72F-4246-B40C-7F6D2DB07D15}" sibTransId="{17DF7E4E-10A4-4674-AE13-FA39545E10C1}"/>
    <dgm:cxn modelId="{826B6CCB-53D2-4A95-8A23-4BB53A57619B}" type="presOf" srcId="{7CD1A580-705A-456B-8AAA-2E7B3BA46E50}" destId="{8C9A23DC-7051-48BE-8C20-934B80D802B0}" srcOrd="1" destOrd="0" presId="urn:microsoft.com/office/officeart/2005/8/layout/orgChart1"/>
    <dgm:cxn modelId="{42B843CC-2E77-4DB8-8D1B-5FFAACB40EA1}" srcId="{641AD56F-92C7-470E-AFF8-35AF6721115B}" destId="{BC56E518-343B-4A50-A339-A5077DF2D695}" srcOrd="0" destOrd="0" parTransId="{01D22795-E3E5-4570-A9D4-210AF03E43CD}" sibTransId="{3BE3387D-3DAE-4CE2-B378-E6358966CAEC}"/>
    <dgm:cxn modelId="{AA4625FD-51F1-44E1-8AC9-701A0CF197E4}" type="presOf" srcId="{70EEE6EE-CB32-492C-9E3D-64678D86317E}" destId="{880CD371-E1FA-4FFB-8B8A-2135F2BB9903}" srcOrd="1" destOrd="0" presId="urn:microsoft.com/office/officeart/2005/8/layout/orgChart1"/>
    <dgm:cxn modelId="{DD5280CD-5A8E-4599-91AC-5735DD84D9D8}" type="presOf" srcId="{BC56E518-343B-4A50-A339-A5077DF2D695}" destId="{3CDCECCE-EE78-4CE6-A5EE-CEA43FC73DE9}" srcOrd="0" destOrd="0" presId="urn:microsoft.com/office/officeart/2005/8/layout/orgChart1"/>
    <dgm:cxn modelId="{B3F8AA6F-DA4D-4C27-91FD-70AACB7C1DE9}" type="presOf" srcId="{092560C0-CCB7-47B5-B608-12F69DBE1EF5}" destId="{C5FC9AA7-DE82-45FC-9C3B-43614FC811FD}" srcOrd="0" destOrd="0" presId="urn:microsoft.com/office/officeart/2005/8/layout/orgChart1"/>
    <dgm:cxn modelId="{A8096480-9D41-4F3D-891E-EC0C6CD70EB5}" type="presOf" srcId="{B17BF75B-1A3B-4492-AB53-969664344A00}" destId="{9E685844-642A-48D6-B2A0-C85560B8B91F}" srcOrd="0" destOrd="0" presId="urn:microsoft.com/office/officeart/2005/8/layout/orgChart1"/>
    <dgm:cxn modelId="{A82A8658-3119-4456-A526-12A923AEA41F}" srcId="{EB25EF9F-8D16-4F3D-BEA4-D65F2F890C2B}" destId="{7CD1A580-705A-456B-8AAA-2E7B3BA46E50}" srcOrd="1" destOrd="0" parTransId="{5CF35FCC-B7C7-4FFF-ABAA-A2E747231BF2}" sibTransId="{AD376C78-542A-4903-A9C0-5653D9CFF548}"/>
    <dgm:cxn modelId="{A2C55D77-A370-4FC8-9FCA-CB32469C6A28}" type="presOf" srcId="{3EFA06FD-7B5A-4C79-8AD0-D524067D9158}" destId="{0E6392A8-8D72-4267-B527-CAAF6EEECC77}" srcOrd="0" destOrd="0" presId="urn:microsoft.com/office/officeart/2005/8/layout/orgChart1"/>
    <dgm:cxn modelId="{C691B93B-6FED-4808-8D29-549C13CC72E4}" type="presParOf" srcId="{0E6392A8-8D72-4267-B527-CAAF6EEECC77}" destId="{93F90CF2-2DCA-4085-8DE2-DA3032356E5B}" srcOrd="0" destOrd="0" presId="urn:microsoft.com/office/officeart/2005/8/layout/orgChart1"/>
    <dgm:cxn modelId="{ED0D3884-8C5E-4A99-BBAB-48ABA0D3C0EA}" type="presParOf" srcId="{93F90CF2-2DCA-4085-8DE2-DA3032356E5B}" destId="{67925A9F-EB2F-440B-9C7D-11F41BCE2FF7}" srcOrd="0" destOrd="0" presId="urn:microsoft.com/office/officeart/2005/8/layout/orgChart1"/>
    <dgm:cxn modelId="{68238079-7DEB-4009-8485-E2C19A186E8C}" type="presParOf" srcId="{67925A9F-EB2F-440B-9C7D-11F41BCE2FF7}" destId="{0BA7176E-4B2F-44DA-AF13-CF82824A9977}" srcOrd="0" destOrd="0" presId="urn:microsoft.com/office/officeart/2005/8/layout/orgChart1"/>
    <dgm:cxn modelId="{1DA8A6A7-B898-40AB-BE38-2A3626A0AD1C}" type="presParOf" srcId="{67925A9F-EB2F-440B-9C7D-11F41BCE2FF7}" destId="{7D7D1E75-14C5-4327-B4D8-CDC288636486}" srcOrd="1" destOrd="0" presId="urn:microsoft.com/office/officeart/2005/8/layout/orgChart1"/>
    <dgm:cxn modelId="{717C8FAA-6131-4465-86C3-D621D6DFFCCA}" type="presParOf" srcId="{93F90CF2-2DCA-4085-8DE2-DA3032356E5B}" destId="{6D651540-BF2B-4996-8192-35F54D30FBEB}" srcOrd="1" destOrd="0" presId="urn:microsoft.com/office/officeart/2005/8/layout/orgChart1"/>
    <dgm:cxn modelId="{BA78BF73-3430-427B-BA04-D3DBDBBC9059}" type="presParOf" srcId="{6D651540-BF2B-4996-8192-35F54D30FBEB}" destId="{6ACD4D73-D188-4AD4-B800-F5A56C5DB9BC}" srcOrd="0" destOrd="0" presId="urn:microsoft.com/office/officeart/2005/8/layout/orgChart1"/>
    <dgm:cxn modelId="{91416B46-3E20-4C95-B7A4-A8764B1B15F1}" type="presParOf" srcId="{6D651540-BF2B-4996-8192-35F54D30FBEB}" destId="{4E552292-0E34-46C9-8823-F6CF9A636653}" srcOrd="1" destOrd="0" presId="urn:microsoft.com/office/officeart/2005/8/layout/orgChart1"/>
    <dgm:cxn modelId="{CA3B8B9C-452D-424E-B5A1-F6621C5F2275}" type="presParOf" srcId="{4E552292-0E34-46C9-8823-F6CF9A636653}" destId="{2022CC94-4DF5-4662-849F-F3D10CAA2DF7}" srcOrd="0" destOrd="0" presId="urn:microsoft.com/office/officeart/2005/8/layout/orgChart1"/>
    <dgm:cxn modelId="{30968DAF-9178-4B53-9C4D-3D845776BF89}" type="presParOf" srcId="{2022CC94-4DF5-4662-849F-F3D10CAA2DF7}" destId="{3CDCECCE-EE78-4CE6-A5EE-CEA43FC73DE9}" srcOrd="0" destOrd="0" presId="urn:microsoft.com/office/officeart/2005/8/layout/orgChart1"/>
    <dgm:cxn modelId="{526EE748-C93A-442A-887E-8B6F62DA343D}" type="presParOf" srcId="{2022CC94-4DF5-4662-849F-F3D10CAA2DF7}" destId="{B757887A-055F-4D84-AFB7-D71A3F59C62A}" srcOrd="1" destOrd="0" presId="urn:microsoft.com/office/officeart/2005/8/layout/orgChart1"/>
    <dgm:cxn modelId="{17B68606-9B4C-43EC-9255-2E082670ACD9}" type="presParOf" srcId="{4E552292-0E34-46C9-8823-F6CF9A636653}" destId="{79505433-9088-45D4-A1D3-6BC298927EA4}" srcOrd="1" destOrd="0" presId="urn:microsoft.com/office/officeart/2005/8/layout/orgChart1"/>
    <dgm:cxn modelId="{287C2977-9B43-4156-8F1F-E62B434D97C2}" type="presParOf" srcId="{4E552292-0E34-46C9-8823-F6CF9A636653}" destId="{5A1CB478-D65F-4C29-A54D-31DAE867931F}" srcOrd="2" destOrd="0" presId="urn:microsoft.com/office/officeart/2005/8/layout/orgChart1"/>
    <dgm:cxn modelId="{F50CA09C-2319-44BE-9612-11B093BFC1E7}" type="presParOf" srcId="{6D651540-BF2B-4996-8192-35F54D30FBEB}" destId="{D17E7C93-175D-4A9C-8E30-17A6C19D9095}" srcOrd="2" destOrd="0" presId="urn:microsoft.com/office/officeart/2005/8/layout/orgChart1"/>
    <dgm:cxn modelId="{45441A4D-2EE9-4314-B3A5-55E20598B5DA}" type="presParOf" srcId="{6D651540-BF2B-4996-8192-35F54D30FBEB}" destId="{B5194879-B4A7-40F2-A675-4ABCB8ED397E}" srcOrd="3" destOrd="0" presId="urn:microsoft.com/office/officeart/2005/8/layout/orgChart1"/>
    <dgm:cxn modelId="{3E8B822B-D6E6-4624-8BE3-95DB9B20AD18}" type="presParOf" srcId="{B5194879-B4A7-40F2-A675-4ABCB8ED397E}" destId="{B13E5738-44F5-471F-A2AF-35CBC9B5B2E3}" srcOrd="0" destOrd="0" presId="urn:microsoft.com/office/officeart/2005/8/layout/orgChart1"/>
    <dgm:cxn modelId="{E5BDE470-A009-4A71-905A-94B2237D865E}" type="presParOf" srcId="{B13E5738-44F5-471F-A2AF-35CBC9B5B2E3}" destId="{99F61354-56A7-4547-B256-28C6765F0ED5}" srcOrd="0" destOrd="0" presId="urn:microsoft.com/office/officeart/2005/8/layout/orgChart1"/>
    <dgm:cxn modelId="{A8DF2216-8B85-4C51-94CD-919E4C2DD037}" type="presParOf" srcId="{B13E5738-44F5-471F-A2AF-35CBC9B5B2E3}" destId="{AA244D37-B401-4653-B921-73961F4E1FB8}" srcOrd="1" destOrd="0" presId="urn:microsoft.com/office/officeart/2005/8/layout/orgChart1"/>
    <dgm:cxn modelId="{8E308FA0-695A-4797-8E73-5234999E8173}" type="presParOf" srcId="{B5194879-B4A7-40F2-A675-4ABCB8ED397E}" destId="{EE08F2FF-9AD5-48EC-BBC7-E8155370A8B7}" srcOrd="1" destOrd="0" presId="urn:microsoft.com/office/officeart/2005/8/layout/orgChart1"/>
    <dgm:cxn modelId="{EC5B89BE-CE72-4A9C-917C-29E0310D6C45}" type="presParOf" srcId="{EE08F2FF-9AD5-48EC-BBC7-E8155370A8B7}" destId="{6602F9CF-BC25-4D4B-83B6-D704D900C98B}" srcOrd="0" destOrd="0" presId="urn:microsoft.com/office/officeart/2005/8/layout/orgChart1"/>
    <dgm:cxn modelId="{92CD06B2-8931-4BD2-BC70-BBC4DBB81EAB}" type="presParOf" srcId="{EE08F2FF-9AD5-48EC-BBC7-E8155370A8B7}" destId="{A55C4125-E26B-4CF5-B17F-86E933B2AE2B}" srcOrd="1" destOrd="0" presId="urn:microsoft.com/office/officeart/2005/8/layout/orgChart1"/>
    <dgm:cxn modelId="{6483BAC5-0725-4F8D-9B3C-FF187F9715DB}" type="presParOf" srcId="{A55C4125-E26B-4CF5-B17F-86E933B2AE2B}" destId="{C95919E2-CB2F-4473-97EB-CEC31521D9A2}" srcOrd="0" destOrd="0" presId="urn:microsoft.com/office/officeart/2005/8/layout/orgChart1"/>
    <dgm:cxn modelId="{2AE44136-C675-4C2B-BEE8-2C6672F19A1D}" type="presParOf" srcId="{C95919E2-CB2F-4473-97EB-CEC31521D9A2}" destId="{861FA223-7D97-4B77-A14D-BF24E7F0123D}" srcOrd="0" destOrd="0" presId="urn:microsoft.com/office/officeart/2005/8/layout/orgChart1"/>
    <dgm:cxn modelId="{E8D769FA-04C4-4C46-ADCB-D0E421432064}" type="presParOf" srcId="{C95919E2-CB2F-4473-97EB-CEC31521D9A2}" destId="{880CD371-E1FA-4FFB-8B8A-2135F2BB9903}" srcOrd="1" destOrd="0" presId="urn:microsoft.com/office/officeart/2005/8/layout/orgChart1"/>
    <dgm:cxn modelId="{0226F927-E14D-429F-A3A2-0903D5611439}" type="presParOf" srcId="{A55C4125-E26B-4CF5-B17F-86E933B2AE2B}" destId="{F7DE9DEB-917F-43CF-B4C7-2FCC1C875650}" srcOrd="1" destOrd="0" presId="urn:microsoft.com/office/officeart/2005/8/layout/orgChart1"/>
    <dgm:cxn modelId="{C231D66A-5D25-4421-B813-FDC04A9EEB6A}" type="presParOf" srcId="{A55C4125-E26B-4CF5-B17F-86E933B2AE2B}" destId="{DB26B619-F5C5-4589-900E-129B47C4BBB4}" srcOrd="2" destOrd="0" presId="urn:microsoft.com/office/officeart/2005/8/layout/orgChart1"/>
    <dgm:cxn modelId="{5041C106-D1E1-4D16-9A0F-5214095CBC1B}" type="presParOf" srcId="{EE08F2FF-9AD5-48EC-BBC7-E8155370A8B7}" destId="{C9CC2EF6-2CB4-441B-9784-0F3B6151DFCC}" srcOrd="2" destOrd="0" presId="urn:microsoft.com/office/officeart/2005/8/layout/orgChart1"/>
    <dgm:cxn modelId="{540631DE-18B0-417E-8868-0EBA1FA2B1A0}" type="presParOf" srcId="{EE08F2FF-9AD5-48EC-BBC7-E8155370A8B7}" destId="{73205E41-9F3C-47C9-883B-0340062270CF}" srcOrd="3" destOrd="0" presId="urn:microsoft.com/office/officeart/2005/8/layout/orgChart1"/>
    <dgm:cxn modelId="{2B2CED9C-9568-400E-941F-909F89B430AC}" type="presParOf" srcId="{73205E41-9F3C-47C9-883B-0340062270CF}" destId="{430876C2-7D40-4874-B617-AF4E98A47897}" srcOrd="0" destOrd="0" presId="urn:microsoft.com/office/officeart/2005/8/layout/orgChart1"/>
    <dgm:cxn modelId="{B91A46B5-D055-4272-A868-738085231C35}" type="presParOf" srcId="{430876C2-7D40-4874-B617-AF4E98A47897}" destId="{5E347708-77FE-48A2-B00D-C2F07092DF35}" srcOrd="0" destOrd="0" presId="urn:microsoft.com/office/officeart/2005/8/layout/orgChart1"/>
    <dgm:cxn modelId="{84342E6C-775E-4772-A192-E2A9E3832450}" type="presParOf" srcId="{430876C2-7D40-4874-B617-AF4E98A47897}" destId="{8C9A23DC-7051-48BE-8C20-934B80D802B0}" srcOrd="1" destOrd="0" presId="urn:microsoft.com/office/officeart/2005/8/layout/orgChart1"/>
    <dgm:cxn modelId="{8FE42062-F366-4047-AB80-5A5A506CC716}" type="presParOf" srcId="{73205E41-9F3C-47C9-883B-0340062270CF}" destId="{D0614B06-59A5-45A7-8570-1498412D402A}" srcOrd="1" destOrd="0" presId="urn:microsoft.com/office/officeart/2005/8/layout/orgChart1"/>
    <dgm:cxn modelId="{DB924015-60CC-4347-B673-5CAED82C6967}" type="presParOf" srcId="{73205E41-9F3C-47C9-883B-0340062270CF}" destId="{CBAD5DE2-92B9-48BC-B7E9-889FECA55E84}" srcOrd="2" destOrd="0" presId="urn:microsoft.com/office/officeart/2005/8/layout/orgChart1"/>
    <dgm:cxn modelId="{FD089D10-21AA-4447-815F-0A02566F2F34}" type="presParOf" srcId="{EE08F2FF-9AD5-48EC-BBC7-E8155370A8B7}" destId="{85B60919-A06E-4183-9B36-8946ED7ED0B9}" srcOrd="4" destOrd="0" presId="urn:microsoft.com/office/officeart/2005/8/layout/orgChart1"/>
    <dgm:cxn modelId="{387798E6-327A-4204-9159-F73901BBA845}" type="presParOf" srcId="{EE08F2FF-9AD5-48EC-BBC7-E8155370A8B7}" destId="{B3DB3816-0DBD-4C2A-9175-3A78E69A98BE}" srcOrd="5" destOrd="0" presId="urn:microsoft.com/office/officeart/2005/8/layout/orgChart1"/>
    <dgm:cxn modelId="{F3B34E87-503D-4E4A-99F3-CFB22B385FF7}" type="presParOf" srcId="{B3DB3816-0DBD-4C2A-9175-3A78E69A98BE}" destId="{66F86DAF-A0C1-4724-A810-A91D6F48F20E}" srcOrd="0" destOrd="0" presId="urn:microsoft.com/office/officeart/2005/8/layout/orgChart1"/>
    <dgm:cxn modelId="{E3D984A0-5319-469E-B547-05344435AF55}" type="presParOf" srcId="{66F86DAF-A0C1-4724-A810-A91D6F48F20E}" destId="{9E685844-642A-48D6-B2A0-C85560B8B91F}" srcOrd="0" destOrd="0" presId="urn:microsoft.com/office/officeart/2005/8/layout/orgChart1"/>
    <dgm:cxn modelId="{963C2FAB-FDF0-47A7-85D7-D305274E43AA}" type="presParOf" srcId="{66F86DAF-A0C1-4724-A810-A91D6F48F20E}" destId="{E1A2B54D-4EEF-46E3-861A-11A197994E5C}" srcOrd="1" destOrd="0" presId="urn:microsoft.com/office/officeart/2005/8/layout/orgChart1"/>
    <dgm:cxn modelId="{78CA2F99-C0CD-481B-9594-504BE3C06CF1}" type="presParOf" srcId="{B3DB3816-0DBD-4C2A-9175-3A78E69A98BE}" destId="{48D12271-8310-4549-AB01-D40FD1E174F7}" srcOrd="1" destOrd="0" presId="urn:microsoft.com/office/officeart/2005/8/layout/orgChart1"/>
    <dgm:cxn modelId="{368EB11E-3C12-4D79-8254-91741A92389B}" type="presParOf" srcId="{B3DB3816-0DBD-4C2A-9175-3A78E69A98BE}" destId="{D642CC61-9178-4EF3-A476-A071E25CAC59}" srcOrd="2" destOrd="0" presId="urn:microsoft.com/office/officeart/2005/8/layout/orgChart1"/>
    <dgm:cxn modelId="{96C0259A-5211-4944-9ADB-45E6C15206A9}" type="presParOf" srcId="{B5194879-B4A7-40F2-A675-4ABCB8ED397E}" destId="{D92A8392-E4C4-4BE8-8AD5-A357E3F711D7}" srcOrd="2" destOrd="0" presId="urn:microsoft.com/office/officeart/2005/8/layout/orgChart1"/>
    <dgm:cxn modelId="{6235489A-6D42-454B-81AC-2241AB8AD2D2}" type="presParOf" srcId="{6D651540-BF2B-4996-8192-35F54D30FBEB}" destId="{C5FC9AA7-DE82-45FC-9C3B-43614FC811FD}" srcOrd="4" destOrd="0" presId="urn:microsoft.com/office/officeart/2005/8/layout/orgChart1"/>
    <dgm:cxn modelId="{88040084-9FF2-48FD-8484-1C7819781749}" type="presParOf" srcId="{6D651540-BF2B-4996-8192-35F54D30FBEB}" destId="{D1CC04E3-FB8C-49EF-A624-89A3268CB132}" srcOrd="5" destOrd="0" presId="urn:microsoft.com/office/officeart/2005/8/layout/orgChart1"/>
    <dgm:cxn modelId="{2A983186-6E8D-4F91-BB2D-09570A8DD197}" type="presParOf" srcId="{D1CC04E3-FB8C-49EF-A624-89A3268CB132}" destId="{2AA8C14F-69BA-4446-9ACD-5661F34CFFBB}" srcOrd="0" destOrd="0" presId="urn:microsoft.com/office/officeart/2005/8/layout/orgChart1"/>
    <dgm:cxn modelId="{BC5CEE20-0E34-4F5F-9C9C-ECA2E15DEDB4}" type="presParOf" srcId="{2AA8C14F-69BA-4446-9ACD-5661F34CFFBB}" destId="{28BCF2D3-78D6-45A2-B49F-4D4B8B78D114}" srcOrd="0" destOrd="0" presId="urn:microsoft.com/office/officeart/2005/8/layout/orgChart1"/>
    <dgm:cxn modelId="{337BC65C-88F2-49B7-8539-AF0394579342}" type="presParOf" srcId="{2AA8C14F-69BA-4446-9ACD-5661F34CFFBB}" destId="{3EEF2FCC-0C1A-4C63-85D3-E4EA5C120652}" srcOrd="1" destOrd="0" presId="urn:microsoft.com/office/officeart/2005/8/layout/orgChart1"/>
    <dgm:cxn modelId="{DF2485E0-52D1-4CBA-AB49-D293E31B5320}" type="presParOf" srcId="{D1CC04E3-FB8C-49EF-A624-89A3268CB132}" destId="{E8C34EAB-056C-4D6E-8BD3-3CB70A276371}" srcOrd="1" destOrd="0" presId="urn:microsoft.com/office/officeart/2005/8/layout/orgChart1"/>
    <dgm:cxn modelId="{B0CD0004-939D-486E-8B1F-61A720EAD565}" type="presParOf" srcId="{D1CC04E3-FB8C-49EF-A624-89A3268CB132}" destId="{C43616B2-A4C1-42B4-96D8-F114B20C2197}" srcOrd="2" destOrd="0" presId="urn:microsoft.com/office/officeart/2005/8/layout/orgChart1"/>
    <dgm:cxn modelId="{78688391-7DA6-42EE-821A-32A094F9C2EB}" type="presParOf" srcId="{6D651540-BF2B-4996-8192-35F54D30FBEB}" destId="{EE798251-8350-4F1F-9710-07745DE2FBDA}" srcOrd="6" destOrd="0" presId="urn:microsoft.com/office/officeart/2005/8/layout/orgChart1"/>
    <dgm:cxn modelId="{27F14CF6-5D7F-4F7F-80FB-7B15E82C6F92}" type="presParOf" srcId="{6D651540-BF2B-4996-8192-35F54D30FBEB}" destId="{4A889A3B-E62A-4584-A1DE-EBACDE038441}" srcOrd="7" destOrd="0" presId="urn:microsoft.com/office/officeart/2005/8/layout/orgChart1"/>
    <dgm:cxn modelId="{5BA545A9-57E3-44C7-88D0-416574316628}" type="presParOf" srcId="{4A889A3B-E62A-4584-A1DE-EBACDE038441}" destId="{EE19EBB0-6FF9-4878-A1A9-4DD6E6076E99}" srcOrd="0" destOrd="0" presId="urn:microsoft.com/office/officeart/2005/8/layout/orgChart1"/>
    <dgm:cxn modelId="{42C1C5DE-066D-4381-91DC-13893C8292A4}" type="presParOf" srcId="{EE19EBB0-6FF9-4878-A1A9-4DD6E6076E99}" destId="{7D981C7A-2F78-4BBD-B7F0-B7D62AB65637}" srcOrd="0" destOrd="0" presId="urn:microsoft.com/office/officeart/2005/8/layout/orgChart1"/>
    <dgm:cxn modelId="{FEC36B03-569F-4590-B282-CB2C4A9F563C}" type="presParOf" srcId="{EE19EBB0-6FF9-4878-A1A9-4DD6E6076E99}" destId="{CA4CFD8F-2DE8-402C-917C-AA2488E396A6}" srcOrd="1" destOrd="0" presId="urn:microsoft.com/office/officeart/2005/8/layout/orgChart1"/>
    <dgm:cxn modelId="{92F12F86-A2C1-480C-A27A-D54CBA78DD50}" type="presParOf" srcId="{4A889A3B-E62A-4584-A1DE-EBACDE038441}" destId="{1BB49742-8AD8-4A77-8535-362E1EC15D25}" srcOrd="1" destOrd="0" presId="urn:microsoft.com/office/officeart/2005/8/layout/orgChart1"/>
    <dgm:cxn modelId="{2B618C5F-B19A-42E2-B0D6-7D98DCC6A7E5}" type="presParOf" srcId="{4A889A3B-E62A-4584-A1DE-EBACDE038441}" destId="{89E9C119-475E-4BEC-87DC-02F63FAC0254}" srcOrd="2" destOrd="0" presId="urn:microsoft.com/office/officeart/2005/8/layout/orgChart1"/>
    <dgm:cxn modelId="{48787C86-CE77-4B4C-A59C-3D0A448154D4}" type="presParOf" srcId="{93F90CF2-2DCA-4085-8DE2-DA3032356E5B}" destId="{49BE5BAB-6963-4B92-8818-B29143D80D7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F851CE3-606F-497E-8965-2A509F8280C2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cs-CZ"/>
        </a:p>
      </dgm:t>
    </dgm:pt>
    <dgm:pt modelId="{F6F2B0E3-8FCA-4AEB-A025-C8471E91EB69}">
      <dgm:prSet phldrT="[Text]"/>
      <dgm:spPr/>
      <dgm:t>
        <a:bodyPr/>
        <a:lstStyle/>
        <a:p>
          <a:r>
            <a:rPr lang="cs-CZ" dirty="0"/>
            <a:t>Projekt</a:t>
          </a:r>
        </a:p>
      </dgm:t>
    </dgm:pt>
    <dgm:pt modelId="{16BA41B8-DDCB-4622-A845-94D8F358CF78}" type="parTrans" cxnId="{7F4798F1-E76F-4F7B-86CB-FEC2868FD3AB}">
      <dgm:prSet/>
      <dgm:spPr/>
      <dgm:t>
        <a:bodyPr/>
        <a:lstStyle/>
        <a:p>
          <a:endParaRPr lang="cs-CZ"/>
        </a:p>
      </dgm:t>
    </dgm:pt>
    <dgm:pt modelId="{EA599C10-3AA7-4754-BCF3-F50D21738784}" type="sibTrans" cxnId="{7F4798F1-E76F-4F7B-86CB-FEC2868FD3AB}">
      <dgm:prSet/>
      <dgm:spPr/>
      <dgm:t>
        <a:bodyPr/>
        <a:lstStyle/>
        <a:p>
          <a:endParaRPr lang="cs-CZ"/>
        </a:p>
      </dgm:t>
    </dgm:pt>
    <dgm:pt modelId="{838FACA1-55B5-470B-8CE8-63BD4C92C74C}">
      <dgm:prSet phldrT="[Text]"/>
      <dgm:spPr/>
      <dgm:t>
        <a:bodyPr/>
        <a:lstStyle/>
        <a:p>
          <a:r>
            <a:rPr lang="cs-CZ"/>
            <a:t>Produkt</a:t>
          </a:r>
        </a:p>
      </dgm:t>
    </dgm:pt>
    <dgm:pt modelId="{BCD40369-3C2E-4E1A-A875-17B4F8FB31D8}" type="parTrans" cxnId="{4FE920C2-9759-4E8D-882D-39F58E7DB8B4}">
      <dgm:prSet/>
      <dgm:spPr/>
      <dgm:t>
        <a:bodyPr/>
        <a:lstStyle/>
        <a:p>
          <a:endParaRPr lang="cs-CZ"/>
        </a:p>
      </dgm:t>
    </dgm:pt>
    <dgm:pt modelId="{FEE8B1EB-B442-4A43-B4F4-38FD06193047}" type="sibTrans" cxnId="{4FE920C2-9759-4E8D-882D-39F58E7DB8B4}">
      <dgm:prSet/>
      <dgm:spPr/>
      <dgm:t>
        <a:bodyPr/>
        <a:lstStyle/>
        <a:p>
          <a:endParaRPr lang="cs-CZ"/>
        </a:p>
      </dgm:t>
    </dgm:pt>
    <dgm:pt modelId="{12D5F520-3A5C-4FE3-8D5A-124146148448}">
      <dgm:prSet phldrT="[Text]"/>
      <dgm:spPr/>
      <dgm:t>
        <a:bodyPr/>
        <a:lstStyle/>
        <a:p>
          <a:r>
            <a:rPr lang="cs-CZ" dirty="0"/>
            <a:t>Pracovní balík</a:t>
          </a:r>
        </a:p>
      </dgm:t>
    </dgm:pt>
    <dgm:pt modelId="{CBDCC57E-23FC-4C0C-B2E0-FCBDEC45CB12}" type="parTrans" cxnId="{8F64BA2B-239C-4124-9DCF-C87D00CD47F0}">
      <dgm:prSet/>
      <dgm:spPr/>
      <dgm:t>
        <a:bodyPr/>
        <a:lstStyle/>
        <a:p>
          <a:endParaRPr lang="cs-CZ"/>
        </a:p>
      </dgm:t>
    </dgm:pt>
    <dgm:pt modelId="{6D5198C9-7BB8-45A0-BE9C-BF1F54A5B119}" type="sibTrans" cxnId="{8F64BA2B-239C-4124-9DCF-C87D00CD47F0}">
      <dgm:prSet/>
      <dgm:spPr/>
      <dgm:t>
        <a:bodyPr/>
        <a:lstStyle/>
        <a:p>
          <a:endParaRPr lang="cs-CZ"/>
        </a:p>
      </dgm:t>
    </dgm:pt>
    <dgm:pt modelId="{03EC8018-154B-464C-B049-442BD0CD12BB}" type="pres">
      <dgm:prSet presAssocID="{AF851CE3-606F-497E-8965-2A509F8280C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3EB161E8-2B30-43F0-8BE9-B57E945A058A}" type="pres">
      <dgm:prSet presAssocID="{F6F2B0E3-8FCA-4AEB-A025-C8471E91EB69}" presName="hierRoot1" presStyleCnt="0"/>
      <dgm:spPr/>
      <dgm:t>
        <a:bodyPr/>
        <a:lstStyle/>
        <a:p>
          <a:endParaRPr lang="cs-CZ"/>
        </a:p>
      </dgm:t>
    </dgm:pt>
    <dgm:pt modelId="{6ACA983B-B425-4819-A79B-4D180C5F305E}" type="pres">
      <dgm:prSet presAssocID="{F6F2B0E3-8FCA-4AEB-A025-C8471E91EB69}" presName="composite" presStyleCnt="0"/>
      <dgm:spPr/>
      <dgm:t>
        <a:bodyPr/>
        <a:lstStyle/>
        <a:p>
          <a:endParaRPr lang="cs-CZ"/>
        </a:p>
      </dgm:t>
    </dgm:pt>
    <dgm:pt modelId="{E85887FC-42A1-496B-9667-18CC6C736664}" type="pres">
      <dgm:prSet presAssocID="{F6F2B0E3-8FCA-4AEB-A025-C8471E91EB69}" presName="background" presStyleLbl="node0" presStyleIdx="0" presStyleCnt="1"/>
      <dgm:spPr/>
      <dgm:t>
        <a:bodyPr/>
        <a:lstStyle/>
        <a:p>
          <a:endParaRPr lang="cs-CZ"/>
        </a:p>
      </dgm:t>
    </dgm:pt>
    <dgm:pt modelId="{5905A275-1732-4A55-A2C3-2A88D4ADE7C5}" type="pres">
      <dgm:prSet presAssocID="{F6F2B0E3-8FCA-4AEB-A025-C8471E91EB69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BF6ED10-C734-47D7-8D80-C58F5F6AA975}" type="pres">
      <dgm:prSet presAssocID="{F6F2B0E3-8FCA-4AEB-A025-C8471E91EB69}" presName="hierChild2" presStyleCnt="0"/>
      <dgm:spPr/>
      <dgm:t>
        <a:bodyPr/>
        <a:lstStyle/>
        <a:p>
          <a:endParaRPr lang="cs-CZ"/>
        </a:p>
      </dgm:t>
    </dgm:pt>
    <dgm:pt modelId="{83A3FD54-C39A-43FA-9F54-4B16FD9224A6}" type="pres">
      <dgm:prSet presAssocID="{BCD40369-3C2E-4E1A-A875-17B4F8FB31D8}" presName="Name10" presStyleLbl="parChTrans1D2" presStyleIdx="0" presStyleCnt="1"/>
      <dgm:spPr/>
      <dgm:t>
        <a:bodyPr/>
        <a:lstStyle/>
        <a:p>
          <a:endParaRPr lang="cs-CZ"/>
        </a:p>
      </dgm:t>
    </dgm:pt>
    <dgm:pt modelId="{32DC4B76-96A6-4F74-A4C1-9C4D9EDE9984}" type="pres">
      <dgm:prSet presAssocID="{838FACA1-55B5-470B-8CE8-63BD4C92C74C}" presName="hierRoot2" presStyleCnt="0"/>
      <dgm:spPr/>
      <dgm:t>
        <a:bodyPr/>
        <a:lstStyle/>
        <a:p>
          <a:endParaRPr lang="cs-CZ"/>
        </a:p>
      </dgm:t>
    </dgm:pt>
    <dgm:pt modelId="{C54759D2-EA8D-49F9-9EAB-474A5DEFF360}" type="pres">
      <dgm:prSet presAssocID="{838FACA1-55B5-470B-8CE8-63BD4C92C74C}" presName="composite2" presStyleCnt="0"/>
      <dgm:spPr/>
      <dgm:t>
        <a:bodyPr/>
        <a:lstStyle/>
        <a:p>
          <a:endParaRPr lang="cs-CZ"/>
        </a:p>
      </dgm:t>
    </dgm:pt>
    <dgm:pt modelId="{8203941C-133E-40D2-9CEC-4755746ECC7D}" type="pres">
      <dgm:prSet presAssocID="{838FACA1-55B5-470B-8CE8-63BD4C92C74C}" presName="background2" presStyleLbl="node2" presStyleIdx="0" presStyleCnt="1"/>
      <dgm:spPr/>
      <dgm:t>
        <a:bodyPr/>
        <a:lstStyle/>
        <a:p>
          <a:endParaRPr lang="cs-CZ"/>
        </a:p>
      </dgm:t>
    </dgm:pt>
    <dgm:pt modelId="{B48EDB6C-A418-426B-BA89-FF3F5C36C962}" type="pres">
      <dgm:prSet presAssocID="{838FACA1-55B5-470B-8CE8-63BD4C92C74C}" presName="text2" presStyleLbl="fgAcc2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AB4805F-475C-4940-B01B-775860232DB7}" type="pres">
      <dgm:prSet presAssocID="{838FACA1-55B5-470B-8CE8-63BD4C92C74C}" presName="hierChild3" presStyleCnt="0"/>
      <dgm:spPr/>
      <dgm:t>
        <a:bodyPr/>
        <a:lstStyle/>
        <a:p>
          <a:endParaRPr lang="cs-CZ"/>
        </a:p>
      </dgm:t>
    </dgm:pt>
    <dgm:pt modelId="{64B7F029-76FB-4DAD-A4CE-BCEE99960AFE}" type="pres">
      <dgm:prSet presAssocID="{CBDCC57E-23FC-4C0C-B2E0-FCBDEC45CB12}" presName="Name17" presStyleLbl="parChTrans1D3" presStyleIdx="0" presStyleCnt="1"/>
      <dgm:spPr/>
      <dgm:t>
        <a:bodyPr/>
        <a:lstStyle/>
        <a:p>
          <a:endParaRPr lang="cs-CZ"/>
        </a:p>
      </dgm:t>
    </dgm:pt>
    <dgm:pt modelId="{588DAD33-59B5-4549-9904-34A46BF85F8E}" type="pres">
      <dgm:prSet presAssocID="{12D5F520-3A5C-4FE3-8D5A-124146148448}" presName="hierRoot3" presStyleCnt="0"/>
      <dgm:spPr/>
      <dgm:t>
        <a:bodyPr/>
        <a:lstStyle/>
        <a:p>
          <a:endParaRPr lang="cs-CZ"/>
        </a:p>
      </dgm:t>
    </dgm:pt>
    <dgm:pt modelId="{06ABEB90-5AD9-4A81-9FB9-A2FF275FBCDB}" type="pres">
      <dgm:prSet presAssocID="{12D5F520-3A5C-4FE3-8D5A-124146148448}" presName="composite3" presStyleCnt="0"/>
      <dgm:spPr/>
      <dgm:t>
        <a:bodyPr/>
        <a:lstStyle/>
        <a:p>
          <a:endParaRPr lang="cs-CZ"/>
        </a:p>
      </dgm:t>
    </dgm:pt>
    <dgm:pt modelId="{8D6EBC2F-2386-4396-8FD1-89CB4CCADF6A}" type="pres">
      <dgm:prSet presAssocID="{12D5F520-3A5C-4FE3-8D5A-124146148448}" presName="background3" presStyleLbl="node3" presStyleIdx="0" presStyleCnt="1"/>
      <dgm:spPr/>
      <dgm:t>
        <a:bodyPr/>
        <a:lstStyle/>
        <a:p>
          <a:endParaRPr lang="cs-CZ"/>
        </a:p>
      </dgm:t>
    </dgm:pt>
    <dgm:pt modelId="{113DB713-E373-41FC-B930-264C7BC3AC06}" type="pres">
      <dgm:prSet presAssocID="{12D5F520-3A5C-4FE3-8D5A-124146148448}" presName="text3" presStyleLbl="fgAcc3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4282F4C0-36A8-479F-87F6-B3601A6DE7F5}" type="pres">
      <dgm:prSet presAssocID="{12D5F520-3A5C-4FE3-8D5A-124146148448}" presName="hierChild4" presStyleCnt="0"/>
      <dgm:spPr/>
      <dgm:t>
        <a:bodyPr/>
        <a:lstStyle/>
        <a:p>
          <a:endParaRPr lang="cs-CZ"/>
        </a:p>
      </dgm:t>
    </dgm:pt>
  </dgm:ptLst>
  <dgm:cxnLst>
    <dgm:cxn modelId="{4FE920C2-9759-4E8D-882D-39F58E7DB8B4}" srcId="{F6F2B0E3-8FCA-4AEB-A025-C8471E91EB69}" destId="{838FACA1-55B5-470B-8CE8-63BD4C92C74C}" srcOrd="0" destOrd="0" parTransId="{BCD40369-3C2E-4E1A-A875-17B4F8FB31D8}" sibTransId="{FEE8B1EB-B442-4A43-B4F4-38FD06193047}"/>
    <dgm:cxn modelId="{8F64BA2B-239C-4124-9DCF-C87D00CD47F0}" srcId="{838FACA1-55B5-470B-8CE8-63BD4C92C74C}" destId="{12D5F520-3A5C-4FE3-8D5A-124146148448}" srcOrd="0" destOrd="0" parTransId="{CBDCC57E-23FC-4C0C-B2E0-FCBDEC45CB12}" sibTransId="{6D5198C9-7BB8-45A0-BE9C-BF1F54A5B119}"/>
    <dgm:cxn modelId="{90B5F05E-B524-4D20-9E11-BA0A8BEE6A77}" type="presOf" srcId="{AF851CE3-606F-497E-8965-2A509F8280C2}" destId="{03EC8018-154B-464C-B049-442BD0CD12BB}" srcOrd="0" destOrd="0" presId="urn:microsoft.com/office/officeart/2005/8/layout/hierarchy1"/>
    <dgm:cxn modelId="{17A57034-99CE-455E-9B26-159FF3CCB8A5}" type="presOf" srcId="{838FACA1-55B5-470B-8CE8-63BD4C92C74C}" destId="{B48EDB6C-A418-426B-BA89-FF3F5C36C962}" srcOrd="0" destOrd="0" presId="urn:microsoft.com/office/officeart/2005/8/layout/hierarchy1"/>
    <dgm:cxn modelId="{212C70BD-4340-4A28-AC95-B9784E35ECD9}" type="presOf" srcId="{12D5F520-3A5C-4FE3-8D5A-124146148448}" destId="{113DB713-E373-41FC-B930-264C7BC3AC06}" srcOrd="0" destOrd="0" presId="urn:microsoft.com/office/officeart/2005/8/layout/hierarchy1"/>
    <dgm:cxn modelId="{7F4798F1-E76F-4F7B-86CB-FEC2868FD3AB}" srcId="{AF851CE3-606F-497E-8965-2A509F8280C2}" destId="{F6F2B0E3-8FCA-4AEB-A025-C8471E91EB69}" srcOrd="0" destOrd="0" parTransId="{16BA41B8-DDCB-4622-A845-94D8F358CF78}" sibTransId="{EA599C10-3AA7-4754-BCF3-F50D21738784}"/>
    <dgm:cxn modelId="{02BC9840-1747-4F21-82D3-65726864CDFF}" type="presOf" srcId="{BCD40369-3C2E-4E1A-A875-17B4F8FB31D8}" destId="{83A3FD54-C39A-43FA-9F54-4B16FD9224A6}" srcOrd="0" destOrd="0" presId="urn:microsoft.com/office/officeart/2005/8/layout/hierarchy1"/>
    <dgm:cxn modelId="{4B60F14F-C003-4AEE-B70B-FFAC44B0E59F}" type="presOf" srcId="{CBDCC57E-23FC-4C0C-B2E0-FCBDEC45CB12}" destId="{64B7F029-76FB-4DAD-A4CE-BCEE99960AFE}" srcOrd="0" destOrd="0" presId="urn:microsoft.com/office/officeart/2005/8/layout/hierarchy1"/>
    <dgm:cxn modelId="{0FD011D7-FB3A-4DF3-9F3E-34BC22656352}" type="presOf" srcId="{F6F2B0E3-8FCA-4AEB-A025-C8471E91EB69}" destId="{5905A275-1732-4A55-A2C3-2A88D4ADE7C5}" srcOrd="0" destOrd="0" presId="urn:microsoft.com/office/officeart/2005/8/layout/hierarchy1"/>
    <dgm:cxn modelId="{A656836F-092F-4AF0-8E36-6D23140D90B8}" type="presParOf" srcId="{03EC8018-154B-464C-B049-442BD0CD12BB}" destId="{3EB161E8-2B30-43F0-8BE9-B57E945A058A}" srcOrd="0" destOrd="0" presId="urn:microsoft.com/office/officeart/2005/8/layout/hierarchy1"/>
    <dgm:cxn modelId="{F3500BCF-FE49-4C9C-A168-0D2238EF10D1}" type="presParOf" srcId="{3EB161E8-2B30-43F0-8BE9-B57E945A058A}" destId="{6ACA983B-B425-4819-A79B-4D180C5F305E}" srcOrd="0" destOrd="0" presId="urn:microsoft.com/office/officeart/2005/8/layout/hierarchy1"/>
    <dgm:cxn modelId="{DC68A490-601A-4158-B4DB-109A52B20477}" type="presParOf" srcId="{6ACA983B-B425-4819-A79B-4D180C5F305E}" destId="{E85887FC-42A1-496B-9667-18CC6C736664}" srcOrd="0" destOrd="0" presId="urn:microsoft.com/office/officeart/2005/8/layout/hierarchy1"/>
    <dgm:cxn modelId="{00D65258-E10C-472B-8149-E39CFDC8956D}" type="presParOf" srcId="{6ACA983B-B425-4819-A79B-4D180C5F305E}" destId="{5905A275-1732-4A55-A2C3-2A88D4ADE7C5}" srcOrd="1" destOrd="0" presId="urn:microsoft.com/office/officeart/2005/8/layout/hierarchy1"/>
    <dgm:cxn modelId="{750AC8BB-0E8E-4322-8015-78D674B2A7E0}" type="presParOf" srcId="{3EB161E8-2B30-43F0-8BE9-B57E945A058A}" destId="{FBF6ED10-C734-47D7-8D80-C58F5F6AA975}" srcOrd="1" destOrd="0" presId="urn:microsoft.com/office/officeart/2005/8/layout/hierarchy1"/>
    <dgm:cxn modelId="{DC0D6E72-2391-4BDC-8402-20480D8C193C}" type="presParOf" srcId="{FBF6ED10-C734-47D7-8D80-C58F5F6AA975}" destId="{83A3FD54-C39A-43FA-9F54-4B16FD9224A6}" srcOrd="0" destOrd="0" presId="urn:microsoft.com/office/officeart/2005/8/layout/hierarchy1"/>
    <dgm:cxn modelId="{046F630B-D974-4B2B-8CC3-B3ED5499F890}" type="presParOf" srcId="{FBF6ED10-C734-47D7-8D80-C58F5F6AA975}" destId="{32DC4B76-96A6-4F74-A4C1-9C4D9EDE9984}" srcOrd="1" destOrd="0" presId="urn:microsoft.com/office/officeart/2005/8/layout/hierarchy1"/>
    <dgm:cxn modelId="{3AD8B464-4BEB-480E-96A4-3AF62DCD9FB9}" type="presParOf" srcId="{32DC4B76-96A6-4F74-A4C1-9C4D9EDE9984}" destId="{C54759D2-EA8D-49F9-9EAB-474A5DEFF360}" srcOrd="0" destOrd="0" presId="urn:microsoft.com/office/officeart/2005/8/layout/hierarchy1"/>
    <dgm:cxn modelId="{AFE11650-B489-465A-9745-3A040A5F9331}" type="presParOf" srcId="{C54759D2-EA8D-49F9-9EAB-474A5DEFF360}" destId="{8203941C-133E-40D2-9CEC-4755746ECC7D}" srcOrd="0" destOrd="0" presId="urn:microsoft.com/office/officeart/2005/8/layout/hierarchy1"/>
    <dgm:cxn modelId="{564ED7D3-E7E3-4EC9-8B0D-E064D41EDD22}" type="presParOf" srcId="{C54759D2-EA8D-49F9-9EAB-474A5DEFF360}" destId="{B48EDB6C-A418-426B-BA89-FF3F5C36C962}" srcOrd="1" destOrd="0" presId="urn:microsoft.com/office/officeart/2005/8/layout/hierarchy1"/>
    <dgm:cxn modelId="{64D276AC-4F1D-4339-8FFC-DAC6ADBA7D50}" type="presParOf" srcId="{32DC4B76-96A6-4F74-A4C1-9C4D9EDE9984}" destId="{BAB4805F-475C-4940-B01B-775860232DB7}" srcOrd="1" destOrd="0" presId="urn:microsoft.com/office/officeart/2005/8/layout/hierarchy1"/>
    <dgm:cxn modelId="{CBC721CA-E8D7-4951-9DDB-7E7121DC9480}" type="presParOf" srcId="{BAB4805F-475C-4940-B01B-775860232DB7}" destId="{64B7F029-76FB-4DAD-A4CE-BCEE99960AFE}" srcOrd="0" destOrd="0" presId="urn:microsoft.com/office/officeart/2005/8/layout/hierarchy1"/>
    <dgm:cxn modelId="{494E2B3F-755F-4ABE-B467-FDFDD3A7ADB3}" type="presParOf" srcId="{BAB4805F-475C-4940-B01B-775860232DB7}" destId="{588DAD33-59B5-4549-9904-34A46BF85F8E}" srcOrd="1" destOrd="0" presId="urn:microsoft.com/office/officeart/2005/8/layout/hierarchy1"/>
    <dgm:cxn modelId="{835B37D2-ED88-4E23-835D-56C60EE5189B}" type="presParOf" srcId="{588DAD33-59B5-4549-9904-34A46BF85F8E}" destId="{06ABEB90-5AD9-4A81-9FB9-A2FF275FBCDB}" srcOrd="0" destOrd="0" presId="urn:microsoft.com/office/officeart/2005/8/layout/hierarchy1"/>
    <dgm:cxn modelId="{1183AC21-1257-42AA-8DFB-2B296AABDEE6}" type="presParOf" srcId="{06ABEB90-5AD9-4A81-9FB9-A2FF275FBCDB}" destId="{8D6EBC2F-2386-4396-8FD1-89CB4CCADF6A}" srcOrd="0" destOrd="0" presId="urn:microsoft.com/office/officeart/2005/8/layout/hierarchy1"/>
    <dgm:cxn modelId="{DCB68CBD-775D-4741-87CE-408932EE7092}" type="presParOf" srcId="{06ABEB90-5AD9-4A81-9FB9-A2FF275FBCDB}" destId="{113DB713-E373-41FC-B930-264C7BC3AC06}" srcOrd="1" destOrd="0" presId="urn:microsoft.com/office/officeart/2005/8/layout/hierarchy1"/>
    <dgm:cxn modelId="{EFB0181B-943B-4EA1-AAE6-DC5808A118AA}" type="presParOf" srcId="{588DAD33-59B5-4549-9904-34A46BF85F8E}" destId="{4282F4C0-36A8-479F-87F6-B3601A6DE7F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F851CE3-606F-497E-8965-2A509F8280C2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cs-CZ"/>
        </a:p>
      </dgm:t>
    </dgm:pt>
    <dgm:pt modelId="{F6F2B0E3-8FCA-4AEB-A025-C8471E91EB69}">
      <dgm:prSet phldrT="[Text]"/>
      <dgm:spPr/>
      <dgm:t>
        <a:bodyPr/>
        <a:lstStyle/>
        <a:p>
          <a:r>
            <a:rPr lang="cs-CZ" dirty="0"/>
            <a:t>Projekt</a:t>
          </a:r>
        </a:p>
      </dgm:t>
    </dgm:pt>
    <dgm:pt modelId="{16BA41B8-DDCB-4622-A845-94D8F358CF78}" type="parTrans" cxnId="{7F4798F1-E76F-4F7B-86CB-FEC2868FD3AB}">
      <dgm:prSet/>
      <dgm:spPr/>
      <dgm:t>
        <a:bodyPr/>
        <a:lstStyle/>
        <a:p>
          <a:endParaRPr lang="cs-CZ"/>
        </a:p>
      </dgm:t>
    </dgm:pt>
    <dgm:pt modelId="{EA599C10-3AA7-4754-BCF3-F50D21738784}" type="sibTrans" cxnId="{7F4798F1-E76F-4F7B-86CB-FEC2868FD3AB}">
      <dgm:prSet/>
      <dgm:spPr/>
      <dgm:t>
        <a:bodyPr/>
        <a:lstStyle/>
        <a:p>
          <a:endParaRPr lang="cs-CZ"/>
        </a:p>
      </dgm:t>
    </dgm:pt>
    <dgm:pt modelId="{838FACA1-55B5-470B-8CE8-63BD4C92C74C}">
      <dgm:prSet phldrT="[Text]"/>
      <dgm:spPr/>
      <dgm:t>
        <a:bodyPr/>
        <a:lstStyle/>
        <a:p>
          <a:r>
            <a:rPr lang="cs-CZ" dirty="0"/>
            <a:t>Produkt</a:t>
          </a:r>
        </a:p>
      </dgm:t>
    </dgm:pt>
    <dgm:pt modelId="{BCD40369-3C2E-4E1A-A875-17B4F8FB31D8}" type="parTrans" cxnId="{4FE920C2-9759-4E8D-882D-39F58E7DB8B4}">
      <dgm:prSet/>
      <dgm:spPr/>
      <dgm:t>
        <a:bodyPr/>
        <a:lstStyle/>
        <a:p>
          <a:endParaRPr lang="cs-CZ"/>
        </a:p>
      </dgm:t>
    </dgm:pt>
    <dgm:pt modelId="{FEE8B1EB-B442-4A43-B4F4-38FD06193047}" type="sibTrans" cxnId="{4FE920C2-9759-4E8D-882D-39F58E7DB8B4}">
      <dgm:prSet/>
      <dgm:spPr/>
      <dgm:t>
        <a:bodyPr/>
        <a:lstStyle/>
        <a:p>
          <a:endParaRPr lang="cs-CZ"/>
        </a:p>
      </dgm:t>
    </dgm:pt>
    <dgm:pt modelId="{12D5F520-3A5C-4FE3-8D5A-124146148448}">
      <dgm:prSet phldrT="[Text]"/>
      <dgm:spPr/>
      <dgm:t>
        <a:bodyPr/>
        <a:lstStyle/>
        <a:p>
          <a:r>
            <a:rPr lang="cs-CZ"/>
            <a:t>Pracovní balík</a:t>
          </a:r>
        </a:p>
      </dgm:t>
    </dgm:pt>
    <dgm:pt modelId="{CBDCC57E-23FC-4C0C-B2E0-FCBDEC45CB12}" type="parTrans" cxnId="{8F64BA2B-239C-4124-9DCF-C87D00CD47F0}">
      <dgm:prSet/>
      <dgm:spPr/>
      <dgm:t>
        <a:bodyPr/>
        <a:lstStyle/>
        <a:p>
          <a:endParaRPr lang="cs-CZ"/>
        </a:p>
      </dgm:t>
    </dgm:pt>
    <dgm:pt modelId="{6D5198C9-7BB8-45A0-BE9C-BF1F54A5B119}" type="sibTrans" cxnId="{8F64BA2B-239C-4124-9DCF-C87D00CD47F0}">
      <dgm:prSet/>
      <dgm:spPr/>
      <dgm:t>
        <a:bodyPr/>
        <a:lstStyle/>
        <a:p>
          <a:endParaRPr lang="cs-CZ"/>
        </a:p>
      </dgm:t>
    </dgm:pt>
    <dgm:pt modelId="{03EC8018-154B-464C-B049-442BD0CD12BB}" type="pres">
      <dgm:prSet presAssocID="{AF851CE3-606F-497E-8965-2A509F8280C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3EB161E8-2B30-43F0-8BE9-B57E945A058A}" type="pres">
      <dgm:prSet presAssocID="{F6F2B0E3-8FCA-4AEB-A025-C8471E91EB69}" presName="hierRoot1" presStyleCnt="0"/>
      <dgm:spPr/>
    </dgm:pt>
    <dgm:pt modelId="{6ACA983B-B425-4819-A79B-4D180C5F305E}" type="pres">
      <dgm:prSet presAssocID="{F6F2B0E3-8FCA-4AEB-A025-C8471E91EB69}" presName="composite" presStyleCnt="0"/>
      <dgm:spPr/>
    </dgm:pt>
    <dgm:pt modelId="{E85887FC-42A1-496B-9667-18CC6C736664}" type="pres">
      <dgm:prSet presAssocID="{F6F2B0E3-8FCA-4AEB-A025-C8471E91EB69}" presName="background" presStyleLbl="node0" presStyleIdx="0" presStyleCnt="1"/>
      <dgm:spPr/>
    </dgm:pt>
    <dgm:pt modelId="{5905A275-1732-4A55-A2C3-2A88D4ADE7C5}" type="pres">
      <dgm:prSet presAssocID="{F6F2B0E3-8FCA-4AEB-A025-C8471E91EB69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BF6ED10-C734-47D7-8D80-C58F5F6AA975}" type="pres">
      <dgm:prSet presAssocID="{F6F2B0E3-8FCA-4AEB-A025-C8471E91EB69}" presName="hierChild2" presStyleCnt="0"/>
      <dgm:spPr/>
    </dgm:pt>
    <dgm:pt modelId="{83A3FD54-C39A-43FA-9F54-4B16FD9224A6}" type="pres">
      <dgm:prSet presAssocID="{BCD40369-3C2E-4E1A-A875-17B4F8FB31D8}" presName="Name10" presStyleLbl="parChTrans1D2" presStyleIdx="0" presStyleCnt="1"/>
      <dgm:spPr/>
      <dgm:t>
        <a:bodyPr/>
        <a:lstStyle/>
        <a:p>
          <a:endParaRPr lang="cs-CZ"/>
        </a:p>
      </dgm:t>
    </dgm:pt>
    <dgm:pt modelId="{32DC4B76-96A6-4F74-A4C1-9C4D9EDE9984}" type="pres">
      <dgm:prSet presAssocID="{838FACA1-55B5-470B-8CE8-63BD4C92C74C}" presName="hierRoot2" presStyleCnt="0"/>
      <dgm:spPr/>
    </dgm:pt>
    <dgm:pt modelId="{C54759D2-EA8D-49F9-9EAB-474A5DEFF360}" type="pres">
      <dgm:prSet presAssocID="{838FACA1-55B5-470B-8CE8-63BD4C92C74C}" presName="composite2" presStyleCnt="0"/>
      <dgm:spPr/>
    </dgm:pt>
    <dgm:pt modelId="{8203941C-133E-40D2-9CEC-4755746ECC7D}" type="pres">
      <dgm:prSet presAssocID="{838FACA1-55B5-470B-8CE8-63BD4C92C74C}" presName="background2" presStyleLbl="node2" presStyleIdx="0" presStyleCnt="1"/>
      <dgm:spPr/>
    </dgm:pt>
    <dgm:pt modelId="{B48EDB6C-A418-426B-BA89-FF3F5C36C962}" type="pres">
      <dgm:prSet presAssocID="{838FACA1-55B5-470B-8CE8-63BD4C92C74C}" presName="text2" presStyleLbl="fgAcc2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AB4805F-475C-4940-B01B-775860232DB7}" type="pres">
      <dgm:prSet presAssocID="{838FACA1-55B5-470B-8CE8-63BD4C92C74C}" presName="hierChild3" presStyleCnt="0"/>
      <dgm:spPr/>
    </dgm:pt>
    <dgm:pt modelId="{64B7F029-76FB-4DAD-A4CE-BCEE99960AFE}" type="pres">
      <dgm:prSet presAssocID="{CBDCC57E-23FC-4C0C-B2E0-FCBDEC45CB12}" presName="Name17" presStyleLbl="parChTrans1D3" presStyleIdx="0" presStyleCnt="1"/>
      <dgm:spPr/>
      <dgm:t>
        <a:bodyPr/>
        <a:lstStyle/>
        <a:p>
          <a:endParaRPr lang="cs-CZ"/>
        </a:p>
      </dgm:t>
    </dgm:pt>
    <dgm:pt modelId="{588DAD33-59B5-4549-9904-34A46BF85F8E}" type="pres">
      <dgm:prSet presAssocID="{12D5F520-3A5C-4FE3-8D5A-124146148448}" presName="hierRoot3" presStyleCnt="0"/>
      <dgm:spPr/>
    </dgm:pt>
    <dgm:pt modelId="{06ABEB90-5AD9-4A81-9FB9-A2FF275FBCDB}" type="pres">
      <dgm:prSet presAssocID="{12D5F520-3A5C-4FE3-8D5A-124146148448}" presName="composite3" presStyleCnt="0"/>
      <dgm:spPr/>
    </dgm:pt>
    <dgm:pt modelId="{8D6EBC2F-2386-4396-8FD1-89CB4CCADF6A}" type="pres">
      <dgm:prSet presAssocID="{12D5F520-3A5C-4FE3-8D5A-124146148448}" presName="background3" presStyleLbl="node3" presStyleIdx="0" presStyleCnt="1"/>
      <dgm:spPr/>
    </dgm:pt>
    <dgm:pt modelId="{113DB713-E373-41FC-B930-264C7BC3AC06}" type="pres">
      <dgm:prSet presAssocID="{12D5F520-3A5C-4FE3-8D5A-124146148448}" presName="text3" presStyleLbl="fgAcc3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4282F4C0-36A8-479F-87F6-B3601A6DE7F5}" type="pres">
      <dgm:prSet presAssocID="{12D5F520-3A5C-4FE3-8D5A-124146148448}" presName="hierChild4" presStyleCnt="0"/>
      <dgm:spPr/>
    </dgm:pt>
  </dgm:ptLst>
  <dgm:cxnLst>
    <dgm:cxn modelId="{0CA65AC4-06B4-4FBF-93E9-81DD1858A19A}" type="presOf" srcId="{CBDCC57E-23FC-4C0C-B2E0-FCBDEC45CB12}" destId="{64B7F029-76FB-4DAD-A4CE-BCEE99960AFE}" srcOrd="0" destOrd="0" presId="urn:microsoft.com/office/officeart/2005/8/layout/hierarchy1"/>
    <dgm:cxn modelId="{8F64BA2B-239C-4124-9DCF-C87D00CD47F0}" srcId="{838FACA1-55B5-470B-8CE8-63BD4C92C74C}" destId="{12D5F520-3A5C-4FE3-8D5A-124146148448}" srcOrd="0" destOrd="0" parTransId="{CBDCC57E-23FC-4C0C-B2E0-FCBDEC45CB12}" sibTransId="{6D5198C9-7BB8-45A0-BE9C-BF1F54A5B119}"/>
    <dgm:cxn modelId="{2AB2FAAF-9D92-4794-8831-119A69B899A7}" type="presOf" srcId="{838FACA1-55B5-470B-8CE8-63BD4C92C74C}" destId="{B48EDB6C-A418-426B-BA89-FF3F5C36C962}" srcOrd="0" destOrd="0" presId="urn:microsoft.com/office/officeart/2005/8/layout/hierarchy1"/>
    <dgm:cxn modelId="{7F4798F1-E76F-4F7B-86CB-FEC2868FD3AB}" srcId="{AF851CE3-606F-497E-8965-2A509F8280C2}" destId="{F6F2B0E3-8FCA-4AEB-A025-C8471E91EB69}" srcOrd="0" destOrd="0" parTransId="{16BA41B8-DDCB-4622-A845-94D8F358CF78}" sibTransId="{EA599C10-3AA7-4754-BCF3-F50D21738784}"/>
    <dgm:cxn modelId="{8ECFDB17-5FDD-4D08-9378-008C627E576A}" type="presOf" srcId="{AF851CE3-606F-497E-8965-2A509F8280C2}" destId="{03EC8018-154B-464C-B049-442BD0CD12BB}" srcOrd="0" destOrd="0" presId="urn:microsoft.com/office/officeart/2005/8/layout/hierarchy1"/>
    <dgm:cxn modelId="{93E945DB-B81C-4F7E-A362-EF833D1102C4}" type="presOf" srcId="{BCD40369-3C2E-4E1A-A875-17B4F8FB31D8}" destId="{83A3FD54-C39A-43FA-9F54-4B16FD9224A6}" srcOrd="0" destOrd="0" presId="urn:microsoft.com/office/officeart/2005/8/layout/hierarchy1"/>
    <dgm:cxn modelId="{4FE920C2-9759-4E8D-882D-39F58E7DB8B4}" srcId="{F6F2B0E3-8FCA-4AEB-A025-C8471E91EB69}" destId="{838FACA1-55B5-470B-8CE8-63BD4C92C74C}" srcOrd="0" destOrd="0" parTransId="{BCD40369-3C2E-4E1A-A875-17B4F8FB31D8}" sibTransId="{FEE8B1EB-B442-4A43-B4F4-38FD06193047}"/>
    <dgm:cxn modelId="{A8B58022-9B5D-4C78-9F4D-DA49169A64CA}" type="presOf" srcId="{12D5F520-3A5C-4FE3-8D5A-124146148448}" destId="{113DB713-E373-41FC-B930-264C7BC3AC06}" srcOrd="0" destOrd="0" presId="urn:microsoft.com/office/officeart/2005/8/layout/hierarchy1"/>
    <dgm:cxn modelId="{C2174A8F-B5F2-4518-8562-685E88B2791C}" type="presOf" srcId="{F6F2B0E3-8FCA-4AEB-A025-C8471E91EB69}" destId="{5905A275-1732-4A55-A2C3-2A88D4ADE7C5}" srcOrd="0" destOrd="0" presId="urn:microsoft.com/office/officeart/2005/8/layout/hierarchy1"/>
    <dgm:cxn modelId="{6CEC5142-3AB3-4496-B208-07E62338CEFE}" type="presParOf" srcId="{03EC8018-154B-464C-B049-442BD0CD12BB}" destId="{3EB161E8-2B30-43F0-8BE9-B57E945A058A}" srcOrd="0" destOrd="0" presId="urn:microsoft.com/office/officeart/2005/8/layout/hierarchy1"/>
    <dgm:cxn modelId="{FE17DC27-960A-41D6-894D-9E45B6CF2D37}" type="presParOf" srcId="{3EB161E8-2B30-43F0-8BE9-B57E945A058A}" destId="{6ACA983B-B425-4819-A79B-4D180C5F305E}" srcOrd="0" destOrd="0" presId="urn:microsoft.com/office/officeart/2005/8/layout/hierarchy1"/>
    <dgm:cxn modelId="{FCF7100E-AF07-4CE8-B735-F4774548C8FB}" type="presParOf" srcId="{6ACA983B-B425-4819-A79B-4D180C5F305E}" destId="{E85887FC-42A1-496B-9667-18CC6C736664}" srcOrd="0" destOrd="0" presId="urn:microsoft.com/office/officeart/2005/8/layout/hierarchy1"/>
    <dgm:cxn modelId="{CD4C6DEE-EEC0-47C6-970E-CEEC23E99EA9}" type="presParOf" srcId="{6ACA983B-B425-4819-A79B-4D180C5F305E}" destId="{5905A275-1732-4A55-A2C3-2A88D4ADE7C5}" srcOrd="1" destOrd="0" presId="urn:microsoft.com/office/officeart/2005/8/layout/hierarchy1"/>
    <dgm:cxn modelId="{43F504BF-8508-4B50-A597-8FFE7B82F7F0}" type="presParOf" srcId="{3EB161E8-2B30-43F0-8BE9-B57E945A058A}" destId="{FBF6ED10-C734-47D7-8D80-C58F5F6AA975}" srcOrd="1" destOrd="0" presId="urn:microsoft.com/office/officeart/2005/8/layout/hierarchy1"/>
    <dgm:cxn modelId="{1FB193C3-A44C-4111-900F-24F4778C87C8}" type="presParOf" srcId="{FBF6ED10-C734-47D7-8D80-C58F5F6AA975}" destId="{83A3FD54-C39A-43FA-9F54-4B16FD9224A6}" srcOrd="0" destOrd="0" presId="urn:microsoft.com/office/officeart/2005/8/layout/hierarchy1"/>
    <dgm:cxn modelId="{1C952A2E-08C6-45E1-85E0-3005CE44CA47}" type="presParOf" srcId="{FBF6ED10-C734-47D7-8D80-C58F5F6AA975}" destId="{32DC4B76-96A6-4F74-A4C1-9C4D9EDE9984}" srcOrd="1" destOrd="0" presId="urn:microsoft.com/office/officeart/2005/8/layout/hierarchy1"/>
    <dgm:cxn modelId="{2C851628-3C14-4594-9456-F58D54FC8166}" type="presParOf" srcId="{32DC4B76-96A6-4F74-A4C1-9C4D9EDE9984}" destId="{C54759D2-EA8D-49F9-9EAB-474A5DEFF360}" srcOrd="0" destOrd="0" presId="urn:microsoft.com/office/officeart/2005/8/layout/hierarchy1"/>
    <dgm:cxn modelId="{E2DB3296-1C3D-4D36-9AA7-C9A4C25CCD67}" type="presParOf" srcId="{C54759D2-EA8D-49F9-9EAB-474A5DEFF360}" destId="{8203941C-133E-40D2-9CEC-4755746ECC7D}" srcOrd="0" destOrd="0" presId="urn:microsoft.com/office/officeart/2005/8/layout/hierarchy1"/>
    <dgm:cxn modelId="{7D9D2E56-CAD2-4A78-9811-B4628C964B1F}" type="presParOf" srcId="{C54759D2-EA8D-49F9-9EAB-474A5DEFF360}" destId="{B48EDB6C-A418-426B-BA89-FF3F5C36C962}" srcOrd="1" destOrd="0" presId="urn:microsoft.com/office/officeart/2005/8/layout/hierarchy1"/>
    <dgm:cxn modelId="{B9F71BE0-CCDE-4602-AC5C-EB31841B3B4D}" type="presParOf" srcId="{32DC4B76-96A6-4F74-A4C1-9C4D9EDE9984}" destId="{BAB4805F-475C-4940-B01B-775860232DB7}" srcOrd="1" destOrd="0" presId="urn:microsoft.com/office/officeart/2005/8/layout/hierarchy1"/>
    <dgm:cxn modelId="{CA343C27-65F3-4901-92A0-43AA56743359}" type="presParOf" srcId="{BAB4805F-475C-4940-B01B-775860232DB7}" destId="{64B7F029-76FB-4DAD-A4CE-BCEE99960AFE}" srcOrd="0" destOrd="0" presId="urn:microsoft.com/office/officeart/2005/8/layout/hierarchy1"/>
    <dgm:cxn modelId="{DA01D271-B719-4C8D-A678-957C12490F6D}" type="presParOf" srcId="{BAB4805F-475C-4940-B01B-775860232DB7}" destId="{588DAD33-59B5-4549-9904-34A46BF85F8E}" srcOrd="1" destOrd="0" presId="urn:microsoft.com/office/officeart/2005/8/layout/hierarchy1"/>
    <dgm:cxn modelId="{14017E3E-1AB4-4B38-9840-16D0D7997D14}" type="presParOf" srcId="{588DAD33-59B5-4549-9904-34A46BF85F8E}" destId="{06ABEB90-5AD9-4A81-9FB9-A2FF275FBCDB}" srcOrd="0" destOrd="0" presId="urn:microsoft.com/office/officeart/2005/8/layout/hierarchy1"/>
    <dgm:cxn modelId="{A4CB9277-817B-4B51-BDE3-035FEEF22341}" type="presParOf" srcId="{06ABEB90-5AD9-4A81-9FB9-A2FF275FBCDB}" destId="{8D6EBC2F-2386-4396-8FD1-89CB4CCADF6A}" srcOrd="0" destOrd="0" presId="urn:microsoft.com/office/officeart/2005/8/layout/hierarchy1"/>
    <dgm:cxn modelId="{1885EB23-2B07-4AE9-909F-306101FA4856}" type="presParOf" srcId="{06ABEB90-5AD9-4A81-9FB9-A2FF275FBCDB}" destId="{113DB713-E373-41FC-B930-264C7BC3AC06}" srcOrd="1" destOrd="0" presId="urn:microsoft.com/office/officeart/2005/8/layout/hierarchy1"/>
    <dgm:cxn modelId="{8084B99F-9CB9-4199-A9F7-0DE45609C846}" type="presParOf" srcId="{588DAD33-59B5-4549-9904-34A46BF85F8E}" destId="{4282F4C0-36A8-479F-87F6-B3601A6DE7F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323C6CF-7F4C-4DAA-8FB4-12110130DDC9}" type="doc">
      <dgm:prSet loTypeId="urn:microsoft.com/office/officeart/2005/8/layout/hierarchy2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cs-CZ"/>
        </a:p>
      </dgm:t>
    </dgm:pt>
    <dgm:pt modelId="{1B5DCDC0-98DE-4F46-B891-3153B66548C3}">
      <dgm:prSet phldrT="[Text]" custT="1"/>
      <dgm:spPr/>
      <dgm:t>
        <a:bodyPr/>
        <a:lstStyle/>
        <a:p>
          <a:r>
            <a:rPr lang="cs-CZ" sz="1000" dirty="0">
              <a:latin typeface="Pt sans"/>
            </a:rPr>
            <a:t>Nová pobočka knihovny</a:t>
          </a:r>
        </a:p>
      </dgm:t>
    </dgm:pt>
    <dgm:pt modelId="{14CB530C-8C0B-40B3-84C9-838AEF34E83B}" type="parTrans" cxnId="{EC20B1C9-2D3D-45C5-A453-52ADA9983515}">
      <dgm:prSet/>
      <dgm:spPr/>
      <dgm:t>
        <a:bodyPr/>
        <a:lstStyle/>
        <a:p>
          <a:endParaRPr lang="cs-CZ"/>
        </a:p>
      </dgm:t>
    </dgm:pt>
    <dgm:pt modelId="{85068892-2A30-4939-8D5D-99EFD469C798}" type="sibTrans" cxnId="{EC20B1C9-2D3D-45C5-A453-52ADA9983515}">
      <dgm:prSet/>
      <dgm:spPr/>
      <dgm:t>
        <a:bodyPr/>
        <a:lstStyle/>
        <a:p>
          <a:endParaRPr lang="cs-CZ"/>
        </a:p>
      </dgm:t>
    </dgm:pt>
    <dgm:pt modelId="{27EA9027-99BD-49B0-AE09-4A2EE188950D}">
      <dgm:prSet phldrT="[Text]" custT="1"/>
      <dgm:spPr/>
      <dgm:t>
        <a:bodyPr/>
        <a:lstStyle/>
        <a:p>
          <a:r>
            <a:rPr lang="cs-CZ" sz="1000" dirty="0">
              <a:latin typeface="Pt sans"/>
            </a:rPr>
            <a:t>1.  zajištění prostor</a:t>
          </a:r>
        </a:p>
      </dgm:t>
    </dgm:pt>
    <dgm:pt modelId="{658B97E5-97B4-42A7-8732-3568546F111A}" type="parTrans" cxnId="{72CF2A9E-882E-4EAE-BABD-D8DFA8C79BBA}">
      <dgm:prSet/>
      <dgm:spPr/>
      <dgm:t>
        <a:bodyPr/>
        <a:lstStyle/>
        <a:p>
          <a:endParaRPr lang="cs-CZ"/>
        </a:p>
      </dgm:t>
    </dgm:pt>
    <dgm:pt modelId="{12A44A53-75E4-47EF-9884-AA91775A05D9}" type="sibTrans" cxnId="{72CF2A9E-882E-4EAE-BABD-D8DFA8C79BBA}">
      <dgm:prSet/>
      <dgm:spPr/>
      <dgm:t>
        <a:bodyPr/>
        <a:lstStyle/>
        <a:p>
          <a:endParaRPr lang="cs-CZ"/>
        </a:p>
      </dgm:t>
    </dgm:pt>
    <dgm:pt modelId="{A5AB74A1-951E-450B-97AF-704212E66D1A}">
      <dgm:prSet phldrT="[Text]" custT="1"/>
      <dgm:spPr/>
      <dgm:t>
        <a:bodyPr/>
        <a:lstStyle/>
        <a:p>
          <a:r>
            <a:rPr lang="cs-CZ" sz="1000" dirty="0">
              <a:latin typeface="Pt sans"/>
            </a:rPr>
            <a:t>4. zaměstnanci</a:t>
          </a:r>
        </a:p>
      </dgm:t>
    </dgm:pt>
    <dgm:pt modelId="{B0115592-C405-4CD6-9CE9-DE951B029596}" type="parTrans" cxnId="{A02B6F34-AA87-4DA3-B749-012AFFA7E422}">
      <dgm:prSet/>
      <dgm:spPr/>
      <dgm:t>
        <a:bodyPr/>
        <a:lstStyle/>
        <a:p>
          <a:endParaRPr lang="cs-CZ"/>
        </a:p>
      </dgm:t>
    </dgm:pt>
    <dgm:pt modelId="{DD8827CE-D12C-4525-8992-399D44D573A2}" type="sibTrans" cxnId="{A02B6F34-AA87-4DA3-B749-012AFFA7E422}">
      <dgm:prSet/>
      <dgm:spPr/>
      <dgm:t>
        <a:bodyPr/>
        <a:lstStyle/>
        <a:p>
          <a:endParaRPr lang="cs-CZ"/>
        </a:p>
      </dgm:t>
    </dgm:pt>
    <dgm:pt modelId="{8E5C83F8-3B0C-4162-95A0-B42C7C47F2D1}">
      <dgm:prSet phldrT="[Text]" custT="1"/>
      <dgm:spPr/>
      <dgm:t>
        <a:bodyPr/>
        <a:lstStyle/>
        <a:p>
          <a:r>
            <a:rPr lang="cs-CZ" sz="1000" dirty="0">
              <a:latin typeface="Pt sans"/>
            </a:rPr>
            <a:t>2. vybavení</a:t>
          </a:r>
        </a:p>
      </dgm:t>
    </dgm:pt>
    <dgm:pt modelId="{30E607BA-1F2C-4FF8-9DC6-B9D4F4E227CD}" type="parTrans" cxnId="{B54432D8-72D6-4563-A4BC-7820D385E680}">
      <dgm:prSet/>
      <dgm:spPr/>
      <dgm:t>
        <a:bodyPr/>
        <a:lstStyle/>
        <a:p>
          <a:endParaRPr lang="cs-CZ"/>
        </a:p>
      </dgm:t>
    </dgm:pt>
    <dgm:pt modelId="{9EE7796D-611E-4355-849C-BA0F9F1AD312}" type="sibTrans" cxnId="{B54432D8-72D6-4563-A4BC-7820D385E680}">
      <dgm:prSet/>
      <dgm:spPr/>
      <dgm:t>
        <a:bodyPr/>
        <a:lstStyle/>
        <a:p>
          <a:endParaRPr lang="cs-CZ"/>
        </a:p>
      </dgm:t>
    </dgm:pt>
    <dgm:pt modelId="{54E7E738-DF10-4CDB-96EA-35C1F465C9C1}">
      <dgm:prSet phldrT="[Text]" custT="1"/>
      <dgm:spPr/>
      <dgm:t>
        <a:bodyPr/>
        <a:lstStyle/>
        <a:p>
          <a:r>
            <a:rPr lang="cs-CZ" sz="1000" dirty="0">
              <a:latin typeface="Pt sans"/>
            </a:rPr>
            <a:t>3. fond</a:t>
          </a:r>
        </a:p>
      </dgm:t>
    </dgm:pt>
    <dgm:pt modelId="{3A260336-911B-4537-B113-158A765E6F91}" type="parTrans" cxnId="{F7B410ED-B24F-4DC1-AE11-777E168100A4}">
      <dgm:prSet/>
      <dgm:spPr/>
      <dgm:t>
        <a:bodyPr/>
        <a:lstStyle/>
        <a:p>
          <a:endParaRPr lang="cs-CZ"/>
        </a:p>
      </dgm:t>
    </dgm:pt>
    <dgm:pt modelId="{055BA19C-D887-47C6-8693-9528EF82D5EB}" type="sibTrans" cxnId="{F7B410ED-B24F-4DC1-AE11-777E168100A4}">
      <dgm:prSet/>
      <dgm:spPr/>
      <dgm:t>
        <a:bodyPr/>
        <a:lstStyle/>
        <a:p>
          <a:endParaRPr lang="cs-CZ"/>
        </a:p>
      </dgm:t>
    </dgm:pt>
    <dgm:pt modelId="{3772D6EB-A31D-4E0E-8B2E-DDD560BDA340}">
      <dgm:prSet phldrT="[Text]" custT="1"/>
      <dgm:spPr/>
      <dgm:t>
        <a:bodyPr/>
        <a:lstStyle/>
        <a:p>
          <a:r>
            <a:rPr lang="cs-CZ" sz="1000" dirty="0">
              <a:latin typeface="Pt sans"/>
            </a:rPr>
            <a:t>2.1. nový nábytek zakoupen</a:t>
          </a:r>
        </a:p>
      </dgm:t>
    </dgm:pt>
    <dgm:pt modelId="{DAA99F91-5BB6-4823-A134-E01AC1422AA4}" type="parTrans" cxnId="{F2C4DC83-9357-4111-9A24-59ECEDF1CA92}">
      <dgm:prSet/>
      <dgm:spPr/>
      <dgm:t>
        <a:bodyPr/>
        <a:lstStyle/>
        <a:p>
          <a:endParaRPr lang="cs-CZ"/>
        </a:p>
      </dgm:t>
    </dgm:pt>
    <dgm:pt modelId="{1476009B-6D4C-4DA4-9A84-687863DF10C6}" type="sibTrans" cxnId="{F2C4DC83-9357-4111-9A24-59ECEDF1CA92}">
      <dgm:prSet/>
      <dgm:spPr/>
      <dgm:t>
        <a:bodyPr/>
        <a:lstStyle/>
        <a:p>
          <a:endParaRPr lang="cs-CZ"/>
        </a:p>
      </dgm:t>
    </dgm:pt>
    <dgm:pt modelId="{66CF5666-2747-405F-8EE0-3E360AD57ED2}">
      <dgm:prSet phldrT="[Text]" custT="1"/>
      <dgm:spPr/>
      <dgm:t>
        <a:bodyPr/>
        <a:lstStyle/>
        <a:p>
          <a:r>
            <a:rPr lang="cs-CZ" sz="1000" dirty="0">
              <a:latin typeface="Pt sans"/>
            </a:rPr>
            <a:t>2.2.  přestěhováno stávající vybavení</a:t>
          </a:r>
        </a:p>
      </dgm:t>
    </dgm:pt>
    <dgm:pt modelId="{4765D200-0E7D-4CB6-B99B-D02E5B2CEA23}" type="parTrans" cxnId="{E33DF869-D5D0-4DD7-A0BA-75A367FF8028}">
      <dgm:prSet/>
      <dgm:spPr/>
      <dgm:t>
        <a:bodyPr/>
        <a:lstStyle/>
        <a:p>
          <a:endParaRPr lang="cs-CZ"/>
        </a:p>
      </dgm:t>
    </dgm:pt>
    <dgm:pt modelId="{D8BE507D-CB53-47C5-82EB-9DF7047D3979}" type="sibTrans" cxnId="{E33DF869-D5D0-4DD7-A0BA-75A367FF8028}">
      <dgm:prSet/>
      <dgm:spPr/>
      <dgm:t>
        <a:bodyPr/>
        <a:lstStyle/>
        <a:p>
          <a:endParaRPr lang="cs-CZ"/>
        </a:p>
      </dgm:t>
    </dgm:pt>
    <dgm:pt modelId="{BC4963E5-1A48-4E65-B3D6-2F7639C71B14}">
      <dgm:prSet phldrT="[Text]" custT="1"/>
      <dgm:spPr/>
      <dgm:t>
        <a:bodyPr/>
        <a:lstStyle/>
        <a:p>
          <a:r>
            <a:rPr lang="cs-CZ" sz="1000" dirty="0">
              <a:latin typeface="Pt sans"/>
            </a:rPr>
            <a:t>2.3 bezpečnostní prvky instalovány</a:t>
          </a:r>
        </a:p>
      </dgm:t>
    </dgm:pt>
    <dgm:pt modelId="{3E0E742D-ED46-4F61-9685-57649BA1B6BB}" type="parTrans" cxnId="{90C484B9-8F33-4562-88AF-88C929A046D2}">
      <dgm:prSet/>
      <dgm:spPr/>
      <dgm:t>
        <a:bodyPr/>
        <a:lstStyle/>
        <a:p>
          <a:endParaRPr lang="cs-CZ"/>
        </a:p>
      </dgm:t>
    </dgm:pt>
    <dgm:pt modelId="{10967849-E2FA-4D72-89EA-7531CEC003FF}" type="sibTrans" cxnId="{90C484B9-8F33-4562-88AF-88C929A046D2}">
      <dgm:prSet/>
      <dgm:spPr/>
      <dgm:t>
        <a:bodyPr/>
        <a:lstStyle/>
        <a:p>
          <a:endParaRPr lang="cs-CZ"/>
        </a:p>
      </dgm:t>
    </dgm:pt>
    <dgm:pt modelId="{6AD7FA03-56A2-42E4-B577-20BF11DD6EEC}" type="pres">
      <dgm:prSet presAssocID="{6323C6CF-7F4C-4DAA-8FB4-12110130DDC9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323BC25C-E9A5-4C53-BAF2-81B235AF2932}" type="pres">
      <dgm:prSet presAssocID="{1B5DCDC0-98DE-4F46-B891-3153B66548C3}" presName="root1" presStyleCnt="0"/>
      <dgm:spPr/>
    </dgm:pt>
    <dgm:pt modelId="{0E2F9B6F-0199-4CCE-942D-9BC6FBCC2D45}" type="pres">
      <dgm:prSet presAssocID="{1B5DCDC0-98DE-4F46-B891-3153B66548C3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EFADEDB8-3586-488A-AFC9-5683CC996C44}" type="pres">
      <dgm:prSet presAssocID="{1B5DCDC0-98DE-4F46-B891-3153B66548C3}" presName="level2hierChild" presStyleCnt="0"/>
      <dgm:spPr/>
    </dgm:pt>
    <dgm:pt modelId="{6943A9D7-89BB-4B3E-B7B8-BA447D2E6FE3}" type="pres">
      <dgm:prSet presAssocID="{658B97E5-97B4-42A7-8732-3568546F111A}" presName="conn2-1" presStyleLbl="parChTrans1D2" presStyleIdx="0" presStyleCnt="4"/>
      <dgm:spPr/>
      <dgm:t>
        <a:bodyPr/>
        <a:lstStyle/>
        <a:p>
          <a:endParaRPr lang="cs-CZ"/>
        </a:p>
      </dgm:t>
    </dgm:pt>
    <dgm:pt modelId="{93D05F9C-BF2F-41B3-8823-6763AAD83B0E}" type="pres">
      <dgm:prSet presAssocID="{658B97E5-97B4-42A7-8732-3568546F111A}" presName="connTx" presStyleLbl="parChTrans1D2" presStyleIdx="0" presStyleCnt="4"/>
      <dgm:spPr/>
      <dgm:t>
        <a:bodyPr/>
        <a:lstStyle/>
        <a:p>
          <a:endParaRPr lang="cs-CZ"/>
        </a:p>
      </dgm:t>
    </dgm:pt>
    <dgm:pt modelId="{0674A977-A69D-4794-A477-592EC511A202}" type="pres">
      <dgm:prSet presAssocID="{27EA9027-99BD-49B0-AE09-4A2EE188950D}" presName="root2" presStyleCnt="0"/>
      <dgm:spPr/>
    </dgm:pt>
    <dgm:pt modelId="{4B2136B0-7713-4834-BE38-AAB0A87EE684}" type="pres">
      <dgm:prSet presAssocID="{27EA9027-99BD-49B0-AE09-4A2EE188950D}" presName="LevelTwoTextNode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146A23D-2824-40D3-8A6E-18C11466C9FE}" type="pres">
      <dgm:prSet presAssocID="{27EA9027-99BD-49B0-AE09-4A2EE188950D}" presName="level3hierChild" presStyleCnt="0"/>
      <dgm:spPr/>
    </dgm:pt>
    <dgm:pt modelId="{1E005010-55AE-4621-B2C5-D3EABAA5DB4E}" type="pres">
      <dgm:prSet presAssocID="{30E607BA-1F2C-4FF8-9DC6-B9D4F4E227CD}" presName="conn2-1" presStyleLbl="parChTrans1D2" presStyleIdx="1" presStyleCnt="4"/>
      <dgm:spPr/>
      <dgm:t>
        <a:bodyPr/>
        <a:lstStyle/>
        <a:p>
          <a:endParaRPr lang="cs-CZ"/>
        </a:p>
      </dgm:t>
    </dgm:pt>
    <dgm:pt modelId="{FF6C0D9E-BD0F-42CC-A265-9C86FEE30EF7}" type="pres">
      <dgm:prSet presAssocID="{30E607BA-1F2C-4FF8-9DC6-B9D4F4E227CD}" presName="connTx" presStyleLbl="parChTrans1D2" presStyleIdx="1" presStyleCnt="4"/>
      <dgm:spPr/>
      <dgm:t>
        <a:bodyPr/>
        <a:lstStyle/>
        <a:p>
          <a:endParaRPr lang="cs-CZ"/>
        </a:p>
      </dgm:t>
    </dgm:pt>
    <dgm:pt modelId="{73CEC6B7-9072-4B31-B3AB-51CCAC878AB0}" type="pres">
      <dgm:prSet presAssocID="{8E5C83F8-3B0C-4162-95A0-B42C7C47F2D1}" presName="root2" presStyleCnt="0"/>
      <dgm:spPr/>
    </dgm:pt>
    <dgm:pt modelId="{B7AB5D0E-BE04-41D3-8F98-533301A185D1}" type="pres">
      <dgm:prSet presAssocID="{8E5C83F8-3B0C-4162-95A0-B42C7C47F2D1}" presName="LevelTwoTextNode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DD2742F-F858-4AB0-A4CB-06DB69E939EA}" type="pres">
      <dgm:prSet presAssocID="{8E5C83F8-3B0C-4162-95A0-B42C7C47F2D1}" presName="level3hierChild" presStyleCnt="0"/>
      <dgm:spPr/>
    </dgm:pt>
    <dgm:pt modelId="{B9BE9949-30F1-4881-AAC8-BA7E9E435FC2}" type="pres">
      <dgm:prSet presAssocID="{DAA99F91-5BB6-4823-A134-E01AC1422AA4}" presName="conn2-1" presStyleLbl="parChTrans1D3" presStyleIdx="0" presStyleCnt="3"/>
      <dgm:spPr/>
      <dgm:t>
        <a:bodyPr/>
        <a:lstStyle/>
        <a:p>
          <a:endParaRPr lang="cs-CZ"/>
        </a:p>
      </dgm:t>
    </dgm:pt>
    <dgm:pt modelId="{91AD2529-1FB8-46EC-BCAA-97461B79417B}" type="pres">
      <dgm:prSet presAssocID="{DAA99F91-5BB6-4823-A134-E01AC1422AA4}" presName="connTx" presStyleLbl="parChTrans1D3" presStyleIdx="0" presStyleCnt="3"/>
      <dgm:spPr/>
      <dgm:t>
        <a:bodyPr/>
        <a:lstStyle/>
        <a:p>
          <a:endParaRPr lang="cs-CZ"/>
        </a:p>
      </dgm:t>
    </dgm:pt>
    <dgm:pt modelId="{B56F1186-742C-4EA4-9420-D40C79AC7357}" type="pres">
      <dgm:prSet presAssocID="{3772D6EB-A31D-4E0E-8B2E-DDD560BDA340}" presName="root2" presStyleCnt="0"/>
      <dgm:spPr/>
    </dgm:pt>
    <dgm:pt modelId="{614FB85F-3822-4A5E-BAEB-0C4104EE8D02}" type="pres">
      <dgm:prSet presAssocID="{3772D6EB-A31D-4E0E-8B2E-DDD560BDA340}" presName="LevelTwoTextNod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21EA01E-BC56-42C7-98E9-371CB1EE4747}" type="pres">
      <dgm:prSet presAssocID="{3772D6EB-A31D-4E0E-8B2E-DDD560BDA340}" presName="level3hierChild" presStyleCnt="0"/>
      <dgm:spPr/>
    </dgm:pt>
    <dgm:pt modelId="{36B505D6-5FB0-43EA-978C-0E3C5E72940F}" type="pres">
      <dgm:prSet presAssocID="{4765D200-0E7D-4CB6-B99B-D02E5B2CEA23}" presName="conn2-1" presStyleLbl="parChTrans1D3" presStyleIdx="1" presStyleCnt="3"/>
      <dgm:spPr/>
      <dgm:t>
        <a:bodyPr/>
        <a:lstStyle/>
        <a:p>
          <a:endParaRPr lang="cs-CZ"/>
        </a:p>
      </dgm:t>
    </dgm:pt>
    <dgm:pt modelId="{598D5A84-BAA2-433B-9132-7FDAE1F3226F}" type="pres">
      <dgm:prSet presAssocID="{4765D200-0E7D-4CB6-B99B-D02E5B2CEA23}" presName="connTx" presStyleLbl="parChTrans1D3" presStyleIdx="1" presStyleCnt="3"/>
      <dgm:spPr/>
      <dgm:t>
        <a:bodyPr/>
        <a:lstStyle/>
        <a:p>
          <a:endParaRPr lang="cs-CZ"/>
        </a:p>
      </dgm:t>
    </dgm:pt>
    <dgm:pt modelId="{3FB00C02-6AD0-43D1-A233-B4802973E65C}" type="pres">
      <dgm:prSet presAssocID="{66CF5666-2747-405F-8EE0-3E360AD57ED2}" presName="root2" presStyleCnt="0"/>
      <dgm:spPr/>
    </dgm:pt>
    <dgm:pt modelId="{37909236-E76A-4908-969C-0A653F00C12B}" type="pres">
      <dgm:prSet presAssocID="{66CF5666-2747-405F-8EE0-3E360AD57ED2}" presName="LevelTwoTextNod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5123C54-FE6B-4D0F-A727-0B57676623AD}" type="pres">
      <dgm:prSet presAssocID="{66CF5666-2747-405F-8EE0-3E360AD57ED2}" presName="level3hierChild" presStyleCnt="0"/>
      <dgm:spPr/>
    </dgm:pt>
    <dgm:pt modelId="{E0E03FD5-5B50-4C24-A279-CCF2CEA32AC0}" type="pres">
      <dgm:prSet presAssocID="{3E0E742D-ED46-4F61-9685-57649BA1B6BB}" presName="conn2-1" presStyleLbl="parChTrans1D3" presStyleIdx="2" presStyleCnt="3"/>
      <dgm:spPr/>
      <dgm:t>
        <a:bodyPr/>
        <a:lstStyle/>
        <a:p>
          <a:endParaRPr lang="cs-CZ"/>
        </a:p>
      </dgm:t>
    </dgm:pt>
    <dgm:pt modelId="{481620B8-16CD-4EFB-8EC7-B7F0BF4699F4}" type="pres">
      <dgm:prSet presAssocID="{3E0E742D-ED46-4F61-9685-57649BA1B6BB}" presName="connTx" presStyleLbl="parChTrans1D3" presStyleIdx="2" presStyleCnt="3"/>
      <dgm:spPr/>
      <dgm:t>
        <a:bodyPr/>
        <a:lstStyle/>
        <a:p>
          <a:endParaRPr lang="cs-CZ"/>
        </a:p>
      </dgm:t>
    </dgm:pt>
    <dgm:pt modelId="{A9CDAC60-64B4-45BC-AF8A-83D24D021A12}" type="pres">
      <dgm:prSet presAssocID="{BC4963E5-1A48-4E65-B3D6-2F7639C71B14}" presName="root2" presStyleCnt="0"/>
      <dgm:spPr/>
    </dgm:pt>
    <dgm:pt modelId="{2054BB91-E1C2-49E1-B349-7DDF80B9DC70}" type="pres">
      <dgm:prSet presAssocID="{BC4963E5-1A48-4E65-B3D6-2F7639C71B14}" presName="LevelTwoTextNod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E2B5837-B872-45BC-B903-294C67651DEC}" type="pres">
      <dgm:prSet presAssocID="{BC4963E5-1A48-4E65-B3D6-2F7639C71B14}" presName="level3hierChild" presStyleCnt="0"/>
      <dgm:spPr/>
    </dgm:pt>
    <dgm:pt modelId="{42110519-C077-4B98-8F29-852BF2F76F1E}" type="pres">
      <dgm:prSet presAssocID="{3A260336-911B-4537-B113-158A765E6F91}" presName="conn2-1" presStyleLbl="parChTrans1D2" presStyleIdx="2" presStyleCnt="4"/>
      <dgm:spPr/>
      <dgm:t>
        <a:bodyPr/>
        <a:lstStyle/>
        <a:p>
          <a:endParaRPr lang="cs-CZ"/>
        </a:p>
      </dgm:t>
    </dgm:pt>
    <dgm:pt modelId="{BFF92386-5D21-4352-800C-4EED0AC5DE80}" type="pres">
      <dgm:prSet presAssocID="{3A260336-911B-4537-B113-158A765E6F91}" presName="connTx" presStyleLbl="parChTrans1D2" presStyleIdx="2" presStyleCnt="4"/>
      <dgm:spPr/>
      <dgm:t>
        <a:bodyPr/>
        <a:lstStyle/>
        <a:p>
          <a:endParaRPr lang="cs-CZ"/>
        </a:p>
      </dgm:t>
    </dgm:pt>
    <dgm:pt modelId="{887AD7F2-5040-4C14-A2AC-D4A44268E86B}" type="pres">
      <dgm:prSet presAssocID="{54E7E738-DF10-4CDB-96EA-35C1F465C9C1}" presName="root2" presStyleCnt="0"/>
      <dgm:spPr/>
    </dgm:pt>
    <dgm:pt modelId="{06415CEC-4DBD-4A1F-AB6C-850CDDA9D960}" type="pres">
      <dgm:prSet presAssocID="{54E7E738-DF10-4CDB-96EA-35C1F465C9C1}" presName="LevelTwoTextNode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A2DE9B8-D446-47FE-A09A-F4B98DE4CDA3}" type="pres">
      <dgm:prSet presAssocID="{54E7E738-DF10-4CDB-96EA-35C1F465C9C1}" presName="level3hierChild" presStyleCnt="0"/>
      <dgm:spPr/>
    </dgm:pt>
    <dgm:pt modelId="{EF56B6A9-82FA-431D-8A47-33A93E082B02}" type="pres">
      <dgm:prSet presAssocID="{B0115592-C405-4CD6-9CE9-DE951B029596}" presName="conn2-1" presStyleLbl="parChTrans1D2" presStyleIdx="3" presStyleCnt="4"/>
      <dgm:spPr/>
      <dgm:t>
        <a:bodyPr/>
        <a:lstStyle/>
        <a:p>
          <a:endParaRPr lang="cs-CZ"/>
        </a:p>
      </dgm:t>
    </dgm:pt>
    <dgm:pt modelId="{5F4A840C-C151-4FBA-9833-FFBD5F3A6499}" type="pres">
      <dgm:prSet presAssocID="{B0115592-C405-4CD6-9CE9-DE951B029596}" presName="connTx" presStyleLbl="parChTrans1D2" presStyleIdx="3" presStyleCnt="4"/>
      <dgm:spPr/>
      <dgm:t>
        <a:bodyPr/>
        <a:lstStyle/>
        <a:p>
          <a:endParaRPr lang="cs-CZ"/>
        </a:p>
      </dgm:t>
    </dgm:pt>
    <dgm:pt modelId="{C35F207E-47B0-4F99-B685-03D65910A650}" type="pres">
      <dgm:prSet presAssocID="{A5AB74A1-951E-450B-97AF-704212E66D1A}" presName="root2" presStyleCnt="0"/>
      <dgm:spPr/>
    </dgm:pt>
    <dgm:pt modelId="{9B9A3F34-FC63-4ACD-B159-C2291A021DA3}" type="pres">
      <dgm:prSet presAssocID="{A5AB74A1-951E-450B-97AF-704212E66D1A}" presName="LevelTwoTextNode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8336241-ECD7-48EB-8132-8B9D86308B7C}" type="pres">
      <dgm:prSet presAssocID="{A5AB74A1-951E-450B-97AF-704212E66D1A}" presName="level3hierChild" presStyleCnt="0"/>
      <dgm:spPr/>
    </dgm:pt>
  </dgm:ptLst>
  <dgm:cxnLst>
    <dgm:cxn modelId="{D174BBF5-BED6-418E-BB0E-786ADCC5337D}" type="presOf" srcId="{A5AB74A1-951E-450B-97AF-704212E66D1A}" destId="{9B9A3F34-FC63-4ACD-B159-C2291A021DA3}" srcOrd="0" destOrd="0" presId="urn:microsoft.com/office/officeart/2005/8/layout/hierarchy2"/>
    <dgm:cxn modelId="{90C484B9-8F33-4562-88AF-88C929A046D2}" srcId="{8E5C83F8-3B0C-4162-95A0-B42C7C47F2D1}" destId="{BC4963E5-1A48-4E65-B3D6-2F7639C71B14}" srcOrd="2" destOrd="0" parTransId="{3E0E742D-ED46-4F61-9685-57649BA1B6BB}" sibTransId="{10967849-E2FA-4D72-89EA-7531CEC003FF}"/>
    <dgm:cxn modelId="{384EEDDE-B083-4C6C-AC90-86E6A514F43E}" type="presOf" srcId="{3E0E742D-ED46-4F61-9685-57649BA1B6BB}" destId="{481620B8-16CD-4EFB-8EC7-B7F0BF4699F4}" srcOrd="1" destOrd="0" presId="urn:microsoft.com/office/officeart/2005/8/layout/hierarchy2"/>
    <dgm:cxn modelId="{B54432D8-72D6-4563-A4BC-7820D385E680}" srcId="{1B5DCDC0-98DE-4F46-B891-3153B66548C3}" destId="{8E5C83F8-3B0C-4162-95A0-B42C7C47F2D1}" srcOrd="1" destOrd="0" parTransId="{30E607BA-1F2C-4FF8-9DC6-B9D4F4E227CD}" sibTransId="{9EE7796D-611E-4355-849C-BA0F9F1AD312}"/>
    <dgm:cxn modelId="{3C309B27-368E-479E-A3F2-A9C3D36A90A2}" type="presOf" srcId="{1B5DCDC0-98DE-4F46-B891-3153B66548C3}" destId="{0E2F9B6F-0199-4CCE-942D-9BC6FBCC2D45}" srcOrd="0" destOrd="0" presId="urn:microsoft.com/office/officeart/2005/8/layout/hierarchy2"/>
    <dgm:cxn modelId="{468166B5-E86B-42C2-8955-EDDE7BE090FB}" type="presOf" srcId="{66CF5666-2747-405F-8EE0-3E360AD57ED2}" destId="{37909236-E76A-4908-969C-0A653F00C12B}" srcOrd="0" destOrd="0" presId="urn:microsoft.com/office/officeart/2005/8/layout/hierarchy2"/>
    <dgm:cxn modelId="{5F0FEA6C-8B3C-4507-9EA3-EBC5986AB559}" type="presOf" srcId="{DAA99F91-5BB6-4823-A134-E01AC1422AA4}" destId="{B9BE9949-30F1-4881-AAC8-BA7E9E435FC2}" srcOrd="0" destOrd="0" presId="urn:microsoft.com/office/officeart/2005/8/layout/hierarchy2"/>
    <dgm:cxn modelId="{0084B35B-8D75-4D9A-8F4F-15354CD07327}" type="presOf" srcId="{658B97E5-97B4-42A7-8732-3568546F111A}" destId="{6943A9D7-89BB-4B3E-B7B8-BA447D2E6FE3}" srcOrd="0" destOrd="0" presId="urn:microsoft.com/office/officeart/2005/8/layout/hierarchy2"/>
    <dgm:cxn modelId="{DE98FBAC-649B-4084-A96C-C9C120431404}" type="presOf" srcId="{27EA9027-99BD-49B0-AE09-4A2EE188950D}" destId="{4B2136B0-7713-4834-BE38-AAB0A87EE684}" srcOrd="0" destOrd="0" presId="urn:microsoft.com/office/officeart/2005/8/layout/hierarchy2"/>
    <dgm:cxn modelId="{C7E4BEDF-82D1-4623-A8CB-B5B751EC5668}" type="presOf" srcId="{3E0E742D-ED46-4F61-9685-57649BA1B6BB}" destId="{E0E03FD5-5B50-4C24-A279-CCF2CEA32AC0}" srcOrd="0" destOrd="0" presId="urn:microsoft.com/office/officeart/2005/8/layout/hierarchy2"/>
    <dgm:cxn modelId="{E33DF869-D5D0-4DD7-A0BA-75A367FF8028}" srcId="{8E5C83F8-3B0C-4162-95A0-B42C7C47F2D1}" destId="{66CF5666-2747-405F-8EE0-3E360AD57ED2}" srcOrd="1" destOrd="0" parTransId="{4765D200-0E7D-4CB6-B99B-D02E5B2CEA23}" sibTransId="{D8BE507D-CB53-47C5-82EB-9DF7047D3979}"/>
    <dgm:cxn modelId="{1E4A9ED8-C941-466A-AFFD-99340B7A1D72}" type="presOf" srcId="{BC4963E5-1A48-4E65-B3D6-2F7639C71B14}" destId="{2054BB91-E1C2-49E1-B349-7DDF80B9DC70}" srcOrd="0" destOrd="0" presId="urn:microsoft.com/office/officeart/2005/8/layout/hierarchy2"/>
    <dgm:cxn modelId="{F2C4DC83-9357-4111-9A24-59ECEDF1CA92}" srcId="{8E5C83F8-3B0C-4162-95A0-B42C7C47F2D1}" destId="{3772D6EB-A31D-4E0E-8B2E-DDD560BDA340}" srcOrd="0" destOrd="0" parTransId="{DAA99F91-5BB6-4823-A134-E01AC1422AA4}" sibTransId="{1476009B-6D4C-4DA4-9A84-687863DF10C6}"/>
    <dgm:cxn modelId="{85951FE1-799C-4CAE-9FEA-E8B19868570F}" type="presOf" srcId="{3A260336-911B-4537-B113-158A765E6F91}" destId="{42110519-C077-4B98-8F29-852BF2F76F1E}" srcOrd="0" destOrd="0" presId="urn:microsoft.com/office/officeart/2005/8/layout/hierarchy2"/>
    <dgm:cxn modelId="{1F097A94-139E-48E9-9428-09B4DE06622E}" type="presOf" srcId="{B0115592-C405-4CD6-9CE9-DE951B029596}" destId="{5F4A840C-C151-4FBA-9833-FFBD5F3A6499}" srcOrd="1" destOrd="0" presId="urn:microsoft.com/office/officeart/2005/8/layout/hierarchy2"/>
    <dgm:cxn modelId="{58967A9A-B8DC-4216-B8A8-055DD65A799C}" type="presOf" srcId="{30E607BA-1F2C-4FF8-9DC6-B9D4F4E227CD}" destId="{1E005010-55AE-4621-B2C5-D3EABAA5DB4E}" srcOrd="0" destOrd="0" presId="urn:microsoft.com/office/officeart/2005/8/layout/hierarchy2"/>
    <dgm:cxn modelId="{72CF2A9E-882E-4EAE-BABD-D8DFA8C79BBA}" srcId="{1B5DCDC0-98DE-4F46-B891-3153B66548C3}" destId="{27EA9027-99BD-49B0-AE09-4A2EE188950D}" srcOrd="0" destOrd="0" parTransId="{658B97E5-97B4-42A7-8732-3568546F111A}" sibTransId="{12A44A53-75E4-47EF-9884-AA91775A05D9}"/>
    <dgm:cxn modelId="{4DC4438C-7BC1-4192-94B6-972274E1F82A}" type="presOf" srcId="{4765D200-0E7D-4CB6-B99B-D02E5B2CEA23}" destId="{36B505D6-5FB0-43EA-978C-0E3C5E72940F}" srcOrd="0" destOrd="0" presId="urn:microsoft.com/office/officeart/2005/8/layout/hierarchy2"/>
    <dgm:cxn modelId="{F7B410ED-B24F-4DC1-AE11-777E168100A4}" srcId="{1B5DCDC0-98DE-4F46-B891-3153B66548C3}" destId="{54E7E738-DF10-4CDB-96EA-35C1F465C9C1}" srcOrd="2" destOrd="0" parTransId="{3A260336-911B-4537-B113-158A765E6F91}" sibTransId="{055BA19C-D887-47C6-8693-9528EF82D5EB}"/>
    <dgm:cxn modelId="{9C5AFB7C-3F74-44C7-B257-28B316B61FFF}" type="presOf" srcId="{30E607BA-1F2C-4FF8-9DC6-B9D4F4E227CD}" destId="{FF6C0D9E-BD0F-42CC-A265-9C86FEE30EF7}" srcOrd="1" destOrd="0" presId="urn:microsoft.com/office/officeart/2005/8/layout/hierarchy2"/>
    <dgm:cxn modelId="{20285257-CE6E-4601-B2DB-57C53ADF5CC1}" type="presOf" srcId="{3A260336-911B-4537-B113-158A765E6F91}" destId="{BFF92386-5D21-4352-800C-4EED0AC5DE80}" srcOrd="1" destOrd="0" presId="urn:microsoft.com/office/officeart/2005/8/layout/hierarchy2"/>
    <dgm:cxn modelId="{FA5B6495-929F-4173-8D7B-0495AD9E6DBA}" type="presOf" srcId="{54E7E738-DF10-4CDB-96EA-35C1F465C9C1}" destId="{06415CEC-4DBD-4A1F-AB6C-850CDDA9D960}" srcOrd="0" destOrd="0" presId="urn:microsoft.com/office/officeart/2005/8/layout/hierarchy2"/>
    <dgm:cxn modelId="{B162A109-BB2A-40CC-8130-9250A1708764}" type="presOf" srcId="{6323C6CF-7F4C-4DAA-8FB4-12110130DDC9}" destId="{6AD7FA03-56A2-42E4-B577-20BF11DD6EEC}" srcOrd="0" destOrd="0" presId="urn:microsoft.com/office/officeart/2005/8/layout/hierarchy2"/>
    <dgm:cxn modelId="{A02B6F34-AA87-4DA3-B749-012AFFA7E422}" srcId="{1B5DCDC0-98DE-4F46-B891-3153B66548C3}" destId="{A5AB74A1-951E-450B-97AF-704212E66D1A}" srcOrd="3" destOrd="0" parTransId="{B0115592-C405-4CD6-9CE9-DE951B029596}" sibTransId="{DD8827CE-D12C-4525-8992-399D44D573A2}"/>
    <dgm:cxn modelId="{3F6D161E-2F67-4D82-871B-51795D25FE19}" type="presOf" srcId="{8E5C83F8-3B0C-4162-95A0-B42C7C47F2D1}" destId="{B7AB5D0E-BE04-41D3-8F98-533301A185D1}" srcOrd="0" destOrd="0" presId="urn:microsoft.com/office/officeart/2005/8/layout/hierarchy2"/>
    <dgm:cxn modelId="{702753EE-B150-47FA-B3B0-209D68767C75}" type="presOf" srcId="{DAA99F91-5BB6-4823-A134-E01AC1422AA4}" destId="{91AD2529-1FB8-46EC-BCAA-97461B79417B}" srcOrd="1" destOrd="0" presId="urn:microsoft.com/office/officeart/2005/8/layout/hierarchy2"/>
    <dgm:cxn modelId="{139E3318-95E4-4830-9710-D63779EF2651}" type="presOf" srcId="{B0115592-C405-4CD6-9CE9-DE951B029596}" destId="{EF56B6A9-82FA-431D-8A47-33A93E082B02}" srcOrd="0" destOrd="0" presId="urn:microsoft.com/office/officeart/2005/8/layout/hierarchy2"/>
    <dgm:cxn modelId="{BFB67850-960C-466D-B5DA-E51E3632944F}" type="presOf" srcId="{658B97E5-97B4-42A7-8732-3568546F111A}" destId="{93D05F9C-BF2F-41B3-8823-6763AAD83B0E}" srcOrd="1" destOrd="0" presId="urn:microsoft.com/office/officeart/2005/8/layout/hierarchy2"/>
    <dgm:cxn modelId="{61C5933C-738C-47B3-812C-D854C065B97E}" type="presOf" srcId="{3772D6EB-A31D-4E0E-8B2E-DDD560BDA340}" destId="{614FB85F-3822-4A5E-BAEB-0C4104EE8D02}" srcOrd="0" destOrd="0" presId="urn:microsoft.com/office/officeart/2005/8/layout/hierarchy2"/>
    <dgm:cxn modelId="{80869BF8-FDD9-4280-B0ED-AB7A3BE5B90E}" type="presOf" srcId="{4765D200-0E7D-4CB6-B99B-D02E5B2CEA23}" destId="{598D5A84-BAA2-433B-9132-7FDAE1F3226F}" srcOrd="1" destOrd="0" presId="urn:microsoft.com/office/officeart/2005/8/layout/hierarchy2"/>
    <dgm:cxn modelId="{EC20B1C9-2D3D-45C5-A453-52ADA9983515}" srcId="{6323C6CF-7F4C-4DAA-8FB4-12110130DDC9}" destId="{1B5DCDC0-98DE-4F46-B891-3153B66548C3}" srcOrd="0" destOrd="0" parTransId="{14CB530C-8C0B-40B3-84C9-838AEF34E83B}" sibTransId="{85068892-2A30-4939-8D5D-99EFD469C798}"/>
    <dgm:cxn modelId="{15620FDC-5E09-448A-B26B-75C16336003F}" type="presParOf" srcId="{6AD7FA03-56A2-42E4-B577-20BF11DD6EEC}" destId="{323BC25C-E9A5-4C53-BAF2-81B235AF2932}" srcOrd="0" destOrd="0" presId="urn:microsoft.com/office/officeart/2005/8/layout/hierarchy2"/>
    <dgm:cxn modelId="{9B9FB3A9-E54C-44CE-BE6A-64D0FDD4FB64}" type="presParOf" srcId="{323BC25C-E9A5-4C53-BAF2-81B235AF2932}" destId="{0E2F9B6F-0199-4CCE-942D-9BC6FBCC2D45}" srcOrd="0" destOrd="0" presId="urn:microsoft.com/office/officeart/2005/8/layout/hierarchy2"/>
    <dgm:cxn modelId="{7345E71D-45BA-438F-8D72-3201E264ECF6}" type="presParOf" srcId="{323BC25C-E9A5-4C53-BAF2-81B235AF2932}" destId="{EFADEDB8-3586-488A-AFC9-5683CC996C44}" srcOrd="1" destOrd="0" presId="urn:microsoft.com/office/officeart/2005/8/layout/hierarchy2"/>
    <dgm:cxn modelId="{970C2C44-5A6C-451F-BD72-F157D7C23C60}" type="presParOf" srcId="{EFADEDB8-3586-488A-AFC9-5683CC996C44}" destId="{6943A9D7-89BB-4B3E-B7B8-BA447D2E6FE3}" srcOrd="0" destOrd="0" presId="urn:microsoft.com/office/officeart/2005/8/layout/hierarchy2"/>
    <dgm:cxn modelId="{ED66C5E5-3AD3-447E-AB7A-9026FB42F2EA}" type="presParOf" srcId="{6943A9D7-89BB-4B3E-B7B8-BA447D2E6FE3}" destId="{93D05F9C-BF2F-41B3-8823-6763AAD83B0E}" srcOrd="0" destOrd="0" presId="urn:microsoft.com/office/officeart/2005/8/layout/hierarchy2"/>
    <dgm:cxn modelId="{F2798BBE-D7B3-42FF-87B0-28F50628FA23}" type="presParOf" srcId="{EFADEDB8-3586-488A-AFC9-5683CC996C44}" destId="{0674A977-A69D-4794-A477-592EC511A202}" srcOrd="1" destOrd="0" presId="urn:microsoft.com/office/officeart/2005/8/layout/hierarchy2"/>
    <dgm:cxn modelId="{4A459590-9A35-4AE1-8A76-9F75EF9B5374}" type="presParOf" srcId="{0674A977-A69D-4794-A477-592EC511A202}" destId="{4B2136B0-7713-4834-BE38-AAB0A87EE684}" srcOrd="0" destOrd="0" presId="urn:microsoft.com/office/officeart/2005/8/layout/hierarchy2"/>
    <dgm:cxn modelId="{DD88B744-F2A2-41D3-A0FC-CAE7FE321041}" type="presParOf" srcId="{0674A977-A69D-4794-A477-592EC511A202}" destId="{8146A23D-2824-40D3-8A6E-18C11466C9FE}" srcOrd="1" destOrd="0" presId="urn:microsoft.com/office/officeart/2005/8/layout/hierarchy2"/>
    <dgm:cxn modelId="{59B22414-BA69-4845-A8D0-BC4C9A9BBE97}" type="presParOf" srcId="{EFADEDB8-3586-488A-AFC9-5683CC996C44}" destId="{1E005010-55AE-4621-B2C5-D3EABAA5DB4E}" srcOrd="2" destOrd="0" presId="urn:microsoft.com/office/officeart/2005/8/layout/hierarchy2"/>
    <dgm:cxn modelId="{8BD7D599-A872-4319-854E-1E73D3B80938}" type="presParOf" srcId="{1E005010-55AE-4621-B2C5-D3EABAA5DB4E}" destId="{FF6C0D9E-BD0F-42CC-A265-9C86FEE30EF7}" srcOrd="0" destOrd="0" presId="urn:microsoft.com/office/officeart/2005/8/layout/hierarchy2"/>
    <dgm:cxn modelId="{86DBAEC9-4810-455C-938D-68068F9EC7F2}" type="presParOf" srcId="{EFADEDB8-3586-488A-AFC9-5683CC996C44}" destId="{73CEC6B7-9072-4B31-B3AB-51CCAC878AB0}" srcOrd="3" destOrd="0" presId="urn:microsoft.com/office/officeart/2005/8/layout/hierarchy2"/>
    <dgm:cxn modelId="{A4C3665A-7D27-4817-8219-377F61621585}" type="presParOf" srcId="{73CEC6B7-9072-4B31-B3AB-51CCAC878AB0}" destId="{B7AB5D0E-BE04-41D3-8F98-533301A185D1}" srcOrd="0" destOrd="0" presId="urn:microsoft.com/office/officeart/2005/8/layout/hierarchy2"/>
    <dgm:cxn modelId="{84DC9D42-D883-43B4-A35F-DF8379D424DF}" type="presParOf" srcId="{73CEC6B7-9072-4B31-B3AB-51CCAC878AB0}" destId="{6DD2742F-F858-4AB0-A4CB-06DB69E939EA}" srcOrd="1" destOrd="0" presId="urn:microsoft.com/office/officeart/2005/8/layout/hierarchy2"/>
    <dgm:cxn modelId="{62A34C6D-EFDC-443F-AE5D-084941056CEC}" type="presParOf" srcId="{6DD2742F-F858-4AB0-A4CB-06DB69E939EA}" destId="{B9BE9949-30F1-4881-AAC8-BA7E9E435FC2}" srcOrd="0" destOrd="0" presId="urn:microsoft.com/office/officeart/2005/8/layout/hierarchy2"/>
    <dgm:cxn modelId="{DDEA0D62-B972-49E5-AC2C-B509313A52E3}" type="presParOf" srcId="{B9BE9949-30F1-4881-AAC8-BA7E9E435FC2}" destId="{91AD2529-1FB8-46EC-BCAA-97461B79417B}" srcOrd="0" destOrd="0" presId="urn:microsoft.com/office/officeart/2005/8/layout/hierarchy2"/>
    <dgm:cxn modelId="{5F6B769B-B966-4E72-897B-EDF674F84F8C}" type="presParOf" srcId="{6DD2742F-F858-4AB0-A4CB-06DB69E939EA}" destId="{B56F1186-742C-4EA4-9420-D40C79AC7357}" srcOrd="1" destOrd="0" presId="urn:microsoft.com/office/officeart/2005/8/layout/hierarchy2"/>
    <dgm:cxn modelId="{6BE0CA72-985C-42B2-8EF6-AFED50A4180F}" type="presParOf" srcId="{B56F1186-742C-4EA4-9420-D40C79AC7357}" destId="{614FB85F-3822-4A5E-BAEB-0C4104EE8D02}" srcOrd="0" destOrd="0" presId="urn:microsoft.com/office/officeart/2005/8/layout/hierarchy2"/>
    <dgm:cxn modelId="{43C9D0CC-F051-4F77-A401-D7C35EF8AAA7}" type="presParOf" srcId="{B56F1186-742C-4EA4-9420-D40C79AC7357}" destId="{021EA01E-BC56-42C7-98E9-371CB1EE4747}" srcOrd="1" destOrd="0" presId="urn:microsoft.com/office/officeart/2005/8/layout/hierarchy2"/>
    <dgm:cxn modelId="{741FDE51-3D87-4396-9F10-259CA1DC5348}" type="presParOf" srcId="{6DD2742F-F858-4AB0-A4CB-06DB69E939EA}" destId="{36B505D6-5FB0-43EA-978C-0E3C5E72940F}" srcOrd="2" destOrd="0" presId="urn:microsoft.com/office/officeart/2005/8/layout/hierarchy2"/>
    <dgm:cxn modelId="{2A31FC1A-696C-4E1C-8119-88027C369F6A}" type="presParOf" srcId="{36B505D6-5FB0-43EA-978C-0E3C5E72940F}" destId="{598D5A84-BAA2-433B-9132-7FDAE1F3226F}" srcOrd="0" destOrd="0" presId="urn:microsoft.com/office/officeart/2005/8/layout/hierarchy2"/>
    <dgm:cxn modelId="{BE5110FE-711B-49CD-B655-BC8673EF5F1F}" type="presParOf" srcId="{6DD2742F-F858-4AB0-A4CB-06DB69E939EA}" destId="{3FB00C02-6AD0-43D1-A233-B4802973E65C}" srcOrd="3" destOrd="0" presId="urn:microsoft.com/office/officeart/2005/8/layout/hierarchy2"/>
    <dgm:cxn modelId="{184DFFC8-3B94-4CD0-BB1A-6467CB5F449D}" type="presParOf" srcId="{3FB00C02-6AD0-43D1-A233-B4802973E65C}" destId="{37909236-E76A-4908-969C-0A653F00C12B}" srcOrd="0" destOrd="0" presId="urn:microsoft.com/office/officeart/2005/8/layout/hierarchy2"/>
    <dgm:cxn modelId="{D561D8C2-C2A2-4FE2-B4FC-D2F5440430E2}" type="presParOf" srcId="{3FB00C02-6AD0-43D1-A233-B4802973E65C}" destId="{55123C54-FE6B-4D0F-A727-0B57676623AD}" srcOrd="1" destOrd="0" presId="urn:microsoft.com/office/officeart/2005/8/layout/hierarchy2"/>
    <dgm:cxn modelId="{F7058A1F-7E72-46C5-8806-D68C491862D4}" type="presParOf" srcId="{6DD2742F-F858-4AB0-A4CB-06DB69E939EA}" destId="{E0E03FD5-5B50-4C24-A279-CCF2CEA32AC0}" srcOrd="4" destOrd="0" presId="urn:microsoft.com/office/officeart/2005/8/layout/hierarchy2"/>
    <dgm:cxn modelId="{2CF18DA2-E242-4A55-9479-DAA5F55DAD07}" type="presParOf" srcId="{E0E03FD5-5B50-4C24-A279-CCF2CEA32AC0}" destId="{481620B8-16CD-4EFB-8EC7-B7F0BF4699F4}" srcOrd="0" destOrd="0" presId="urn:microsoft.com/office/officeart/2005/8/layout/hierarchy2"/>
    <dgm:cxn modelId="{D3B8CD7E-84CA-4FAA-84EB-D1315883837D}" type="presParOf" srcId="{6DD2742F-F858-4AB0-A4CB-06DB69E939EA}" destId="{A9CDAC60-64B4-45BC-AF8A-83D24D021A12}" srcOrd="5" destOrd="0" presId="urn:microsoft.com/office/officeart/2005/8/layout/hierarchy2"/>
    <dgm:cxn modelId="{38C1388C-FEE6-49F3-9AEB-A8A858945928}" type="presParOf" srcId="{A9CDAC60-64B4-45BC-AF8A-83D24D021A12}" destId="{2054BB91-E1C2-49E1-B349-7DDF80B9DC70}" srcOrd="0" destOrd="0" presId="urn:microsoft.com/office/officeart/2005/8/layout/hierarchy2"/>
    <dgm:cxn modelId="{00CEC247-8D96-4143-AF82-75B40937A1E5}" type="presParOf" srcId="{A9CDAC60-64B4-45BC-AF8A-83D24D021A12}" destId="{2E2B5837-B872-45BC-B903-294C67651DEC}" srcOrd="1" destOrd="0" presId="urn:microsoft.com/office/officeart/2005/8/layout/hierarchy2"/>
    <dgm:cxn modelId="{E0FF3EDA-CE5F-459C-B7A0-D76CAB3D5EC9}" type="presParOf" srcId="{EFADEDB8-3586-488A-AFC9-5683CC996C44}" destId="{42110519-C077-4B98-8F29-852BF2F76F1E}" srcOrd="4" destOrd="0" presId="urn:microsoft.com/office/officeart/2005/8/layout/hierarchy2"/>
    <dgm:cxn modelId="{84F0055C-4A99-482F-B58F-152310BE5100}" type="presParOf" srcId="{42110519-C077-4B98-8F29-852BF2F76F1E}" destId="{BFF92386-5D21-4352-800C-4EED0AC5DE80}" srcOrd="0" destOrd="0" presId="urn:microsoft.com/office/officeart/2005/8/layout/hierarchy2"/>
    <dgm:cxn modelId="{4BB6A018-FF22-43E8-AA00-934CA4A1CD53}" type="presParOf" srcId="{EFADEDB8-3586-488A-AFC9-5683CC996C44}" destId="{887AD7F2-5040-4C14-A2AC-D4A44268E86B}" srcOrd="5" destOrd="0" presId="urn:microsoft.com/office/officeart/2005/8/layout/hierarchy2"/>
    <dgm:cxn modelId="{2A4C7B87-CA87-4F21-B3AF-19E61BFF172F}" type="presParOf" srcId="{887AD7F2-5040-4C14-A2AC-D4A44268E86B}" destId="{06415CEC-4DBD-4A1F-AB6C-850CDDA9D960}" srcOrd="0" destOrd="0" presId="urn:microsoft.com/office/officeart/2005/8/layout/hierarchy2"/>
    <dgm:cxn modelId="{83EDC61E-CFC6-4FD8-B9F2-86EE0E77AD38}" type="presParOf" srcId="{887AD7F2-5040-4C14-A2AC-D4A44268E86B}" destId="{BA2DE9B8-D446-47FE-A09A-F4B98DE4CDA3}" srcOrd="1" destOrd="0" presId="urn:microsoft.com/office/officeart/2005/8/layout/hierarchy2"/>
    <dgm:cxn modelId="{EAF141C2-E4B3-40EC-951C-A705600B601C}" type="presParOf" srcId="{EFADEDB8-3586-488A-AFC9-5683CC996C44}" destId="{EF56B6A9-82FA-431D-8A47-33A93E082B02}" srcOrd="6" destOrd="0" presId="urn:microsoft.com/office/officeart/2005/8/layout/hierarchy2"/>
    <dgm:cxn modelId="{19DE68A7-1324-4290-8398-F1F04D29FBC0}" type="presParOf" srcId="{EF56B6A9-82FA-431D-8A47-33A93E082B02}" destId="{5F4A840C-C151-4FBA-9833-FFBD5F3A6499}" srcOrd="0" destOrd="0" presId="urn:microsoft.com/office/officeart/2005/8/layout/hierarchy2"/>
    <dgm:cxn modelId="{96097AD3-CC0B-4563-8BA6-DB3398ED944E}" type="presParOf" srcId="{EFADEDB8-3586-488A-AFC9-5683CC996C44}" destId="{C35F207E-47B0-4F99-B685-03D65910A650}" srcOrd="7" destOrd="0" presId="urn:microsoft.com/office/officeart/2005/8/layout/hierarchy2"/>
    <dgm:cxn modelId="{2825B4DB-0842-4CCB-9248-017AC928F608}" type="presParOf" srcId="{C35F207E-47B0-4F99-B685-03D65910A650}" destId="{9B9A3F34-FC63-4ACD-B159-C2291A021DA3}" srcOrd="0" destOrd="0" presId="urn:microsoft.com/office/officeart/2005/8/layout/hierarchy2"/>
    <dgm:cxn modelId="{8119BFBA-ABF6-40F7-A1A4-077DD4480D87}" type="presParOf" srcId="{C35F207E-47B0-4F99-B685-03D65910A650}" destId="{88336241-ECD7-48EB-8132-8B9D86308B7C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7AF255E-9764-4773-B247-B8C2E0EF42F5}" type="doc">
      <dgm:prSet loTypeId="urn:microsoft.com/office/officeart/2008/layout/IncreasingCircleProcess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cs-CZ"/>
        </a:p>
      </dgm:t>
    </dgm:pt>
    <dgm:pt modelId="{A508C1F2-BA95-4AF9-9398-DAC95641FBC9}">
      <dgm:prSet phldrT="[Text]"/>
      <dgm:spPr/>
      <dgm:t>
        <a:bodyPr/>
        <a:lstStyle/>
        <a:p>
          <a:pPr algn="ctr"/>
          <a:r>
            <a:rPr lang="cs-CZ" dirty="0" smtClean="0"/>
            <a:t>WBS </a:t>
          </a:r>
          <a:endParaRPr lang="cs-CZ" dirty="0"/>
        </a:p>
      </dgm:t>
    </dgm:pt>
    <dgm:pt modelId="{96554AC6-2828-42B3-9A34-D6C2281CD6E5}" type="parTrans" cxnId="{80A7B748-3089-4839-A00E-2866BC603C3E}">
      <dgm:prSet/>
      <dgm:spPr/>
      <dgm:t>
        <a:bodyPr/>
        <a:lstStyle/>
        <a:p>
          <a:endParaRPr lang="cs-CZ"/>
        </a:p>
      </dgm:t>
    </dgm:pt>
    <dgm:pt modelId="{AFCE42F8-B8E5-408F-BD8E-BABB4532A0BC}" type="sibTrans" cxnId="{80A7B748-3089-4839-A00E-2866BC603C3E}">
      <dgm:prSet/>
      <dgm:spPr/>
      <dgm:t>
        <a:bodyPr/>
        <a:lstStyle/>
        <a:p>
          <a:endParaRPr lang="cs-CZ"/>
        </a:p>
      </dgm:t>
    </dgm:pt>
    <dgm:pt modelId="{79D105E6-8CD2-42FE-8545-D480C8E6501D}">
      <dgm:prSet phldrT="[Text]"/>
      <dgm:spPr/>
      <dgm:t>
        <a:bodyPr/>
        <a:lstStyle/>
        <a:p>
          <a:pPr>
            <a:spcBef>
              <a:spcPts val="600"/>
            </a:spcBef>
          </a:pPr>
          <a:r>
            <a:rPr lang="cs-CZ" b="1" dirty="0" smtClean="0">
              <a:latin typeface="PT Sans" panose="020B0503020203020204" pitchFamily="34" charset="-18"/>
              <a:ea typeface="PT Sans" panose="020B0503020203020204" pitchFamily="34" charset="-18"/>
            </a:rPr>
            <a:t>komplexní popis rozsahu dodávky projektu.</a:t>
          </a:r>
          <a:endParaRPr lang="cs-CZ" dirty="0"/>
        </a:p>
      </dgm:t>
    </dgm:pt>
    <dgm:pt modelId="{015B0825-2058-4AD0-97EC-684809F6D6A9}" type="parTrans" cxnId="{FFFE9CD9-F5FA-4A86-A2D5-61D7EDEB221F}">
      <dgm:prSet/>
      <dgm:spPr/>
      <dgm:t>
        <a:bodyPr/>
        <a:lstStyle/>
        <a:p>
          <a:endParaRPr lang="cs-CZ"/>
        </a:p>
      </dgm:t>
    </dgm:pt>
    <dgm:pt modelId="{2520CA2B-A16F-441E-97E8-940307415F8D}" type="sibTrans" cxnId="{FFFE9CD9-F5FA-4A86-A2D5-61D7EDEB221F}">
      <dgm:prSet/>
      <dgm:spPr/>
      <dgm:t>
        <a:bodyPr/>
        <a:lstStyle/>
        <a:p>
          <a:endParaRPr lang="cs-CZ"/>
        </a:p>
      </dgm:t>
    </dgm:pt>
    <dgm:pt modelId="{E6FB135D-0523-4D6E-A55E-9D23DC5796D8}">
      <dgm:prSet phldrT="[Text]"/>
      <dgm:spPr/>
      <dgm:t>
        <a:bodyPr/>
        <a:lstStyle/>
        <a:p>
          <a:r>
            <a:rPr lang="cs-CZ" b="1" dirty="0" smtClean="0">
              <a:latin typeface="PT Sans" panose="020B0503020203020204" pitchFamily="34" charset="-18"/>
              <a:ea typeface="PT Sans" panose="020B0503020203020204" pitchFamily="34" charset="-18"/>
            </a:rPr>
            <a:t>není vyčerpávající seznam činností.</a:t>
          </a:r>
          <a:endParaRPr lang="cs-CZ" dirty="0"/>
        </a:p>
      </dgm:t>
    </dgm:pt>
    <dgm:pt modelId="{56D01DCC-EC6A-4363-B8F2-E5BC835A66DD}" type="parTrans" cxnId="{4BF9A51C-FF2E-43D1-B25E-C5BD5B169B81}">
      <dgm:prSet/>
      <dgm:spPr/>
      <dgm:t>
        <a:bodyPr/>
        <a:lstStyle/>
        <a:p>
          <a:endParaRPr lang="cs-CZ"/>
        </a:p>
      </dgm:t>
    </dgm:pt>
    <dgm:pt modelId="{AC1A2937-30B8-4467-87F2-B71E5ECEB00B}" type="sibTrans" cxnId="{4BF9A51C-FF2E-43D1-B25E-C5BD5B169B81}">
      <dgm:prSet/>
      <dgm:spPr/>
      <dgm:t>
        <a:bodyPr/>
        <a:lstStyle/>
        <a:p>
          <a:endParaRPr lang="cs-CZ"/>
        </a:p>
      </dgm:t>
    </dgm:pt>
    <dgm:pt modelId="{53C0F7C9-AD49-457A-86A6-52979EF259E0}">
      <dgm:prSet/>
      <dgm:spPr/>
      <dgm:t>
        <a:bodyPr/>
        <a:lstStyle/>
        <a:p>
          <a:pPr>
            <a:spcBef>
              <a:spcPts val="600"/>
            </a:spcBef>
          </a:pPr>
          <a:r>
            <a:rPr lang="cs-CZ" b="1" dirty="0" smtClean="0">
              <a:latin typeface="PT Sans" panose="020B0503020203020204" pitchFamily="34" charset="-18"/>
              <a:ea typeface="PT Sans" panose="020B0503020203020204" pitchFamily="34" charset="-18"/>
            </a:rPr>
            <a:t> určuje, co se bude dělat.</a:t>
          </a:r>
          <a:endParaRPr lang="cs-CZ" dirty="0" smtClean="0">
            <a:latin typeface="PT Sans" panose="020B0503020203020204" pitchFamily="34" charset="-18"/>
            <a:ea typeface="PT Sans" panose="020B0503020203020204" pitchFamily="34" charset="-18"/>
          </a:endParaRPr>
        </a:p>
      </dgm:t>
    </dgm:pt>
    <dgm:pt modelId="{F3B98859-ED80-4A82-ADD5-D87217FFDC1F}" type="parTrans" cxnId="{B2A4DBF6-9287-4919-B0A8-E0CCB2C18DE2}">
      <dgm:prSet/>
      <dgm:spPr/>
      <dgm:t>
        <a:bodyPr/>
        <a:lstStyle/>
        <a:p>
          <a:endParaRPr lang="cs-CZ"/>
        </a:p>
      </dgm:t>
    </dgm:pt>
    <dgm:pt modelId="{8E684F21-2850-45D4-A06E-84AB804B0E05}" type="sibTrans" cxnId="{B2A4DBF6-9287-4919-B0A8-E0CCB2C18DE2}">
      <dgm:prSet/>
      <dgm:spPr/>
      <dgm:t>
        <a:bodyPr/>
        <a:lstStyle/>
        <a:p>
          <a:endParaRPr lang="cs-CZ"/>
        </a:p>
      </dgm:t>
    </dgm:pt>
    <dgm:pt modelId="{86E8A424-4C57-4234-9C90-1FC3CFB54FBA}">
      <dgm:prSet/>
      <dgm:spPr/>
      <dgm:t>
        <a:bodyPr/>
        <a:lstStyle/>
        <a:p>
          <a:pPr>
            <a:spcBef>
              <a:spcPts val="600"/>
            </a:spcBef>
          </a:pPr>
          <a:r>
            <a:rPr lang="cs-CZ" b="1" dirty="0" smtClean="0">
              <a:latin typeface="PT Sans" panose="020B0503020203020204" pitchFamily="34" charset="-18"/>
              <a:ea typeface="PT Sans" panose="020B0503020203020204" pitchFamily="34" charset="-18"/>
            </a:rPr>
            <a:t>obsahuje 100 % definovaného cíle a zachycuje všechny dodávky - vnitřní, vnější i prozatímní - z hlediska práce která musí být vykonána.</a:t>
          </a:r>
          <a:endParaRPr lang="cs-CZ" dirty="0" smtClean="0">
            <a:latin typeface="PT Sans" panose="020B0503020203020204" pitchFamily="34" charset="-18"/>
            <a:ea typeface="PT Sans" panose="020B0503020203020204" pitchFamily="34" charset="-18"/>
          </a:endParaRPr>
        </a:p>
      </dgm:t>
    </dgm:pt>
    <dgm:pt modelId="{BE3CF1DF-7138-4CE9-AF94-EBAE38A7FF81}" type="parTrans" cxnId="{12CABD95-EEE5-4A41-A02B-DA898D1FF298}">
      <dgm:prSet/>
      <dgm:spPr/>
      <dgm:t>
        <a:bodyPr/>
        <a:lstStyle/>
        <a:p>
          <a:endParaRPr lang="cs-CZ"/>
        </a:p>
      </dgm:t>
    </dgm:pt>
    <dgm:pt modelId="{9C8EBECE-6D50-4295-9137-1E24D6C63D19}" type="sibTrans" cxnId="{12CABD95-EEE5-4A41-A02B-DA898D1FF298}">
      <dgm:prSet/>
      <dgm:spPr/>
      <dgm:t>
        <a:bodyPr/>
        <a:lstStyle/>
        <a:p>
          <a:endParaRPr lang="cs-CZ"/>
        </a:p>
      </dgm:t>
    </dgm:pt>
    <dgm:pt modelId="{127B7680-1369-4EE7-A7D8-58CEB1AEB4A6}">
      <dgm:prSet/>
      <dgm:spPr/>
      <dgm:t>
        <a:bodyPr/>
        <a:lstStyle/>
        <a:p>
          <a:pPr>
            <a:spcBef>
              <a:spcPts val="600"/>
            </a:spcBef>
          </a:pPr>
          <a:r>
            <a:rPr lang="cs-CZ" b="1" dirty="0" smtClean="0">
              <a:latin typeface="PT Sans" panose="020B0503020203020204" pitchFamily="34" charset="-18"/>
              <a:ea typeface="PT Sans" panose="020B0503020203020204" pitchFamily="34" charset="-18"/>
            </a:rPr>
            <a:t>pomáhá stanovit předem náklady a sledovat postup naplňování dodávky.</a:t>
          </a:r>
          <a:endParaRPr lang="cs-CZ" dirty="0" smtClean="0">
            <a:latin typeface="PT Sans" panose="020B0503020203020204" pitchFamily="34" charset="-18"/>
            <a:ea typeface="PT Sans" panose="020B0503020203020204" pitchFamily="34" charset="-18"/>
          </a:endParaRPr>
        </a:p>
      </dgm:t>
    </dgm:pt>
    <dgm:pt modelId="{636B7A3F-0483-43FA-8FC1-16B6D8DBC9E4}" type="parTrans" cxnId="{5B7FF8BF-397B-401E-A521-6FABE56E89DB}">
      <dgm:prSet/>
      <dgm:spPr/>
      <dgm:t>
        <a:bodyPr/>
        <a:lstStyle/>
        <a:p>
          <a:endParaRPr lang="cs-CZ"/>
        </a:p>
      </dgm:t>
    </dgm:pt>
    <dgm:pt modelId="{E678B8A2-0CB8-4A9F-869E-F89570875318}" type="sibTrans" cxnId="{5B7FF8BF-397B-401E-A521-6FABE56E89DB}">
      <dgm:prSet/>
      <dgm:spPr/>
      <dgm:t>
        <a:bodyPr/>
        <a:lstStyle/>
        <a:p>
          <a:endParaRPr lang="cs-CZ"/>
        </a:p>
      </dgm:t>
    </dgm:pt>
    <dgm:pt modelId="{89825A71-1E69-45F1-8A70-9403CA9E19AC}">
      <dgm:prSet/>
      <dgm:spPr/>
      <dgm:t>
        <a:bodyPr/>
        <a:lstStyle/>
        <a:p>
          <a:pPr>
            <a:spcBef>
              <a:spcPts val="600"/>
            </a:spcBef>
          </a:pPr>
          <a:r>
            <a:rPr lang="cs-CZ" b="1" dirty="0" smtClean="0">
              <a:latin typeface="PT Sans" panose="020B0503020203020204" pitchFamily="34" charset="-18"/>
              <a:ea typeface="PT Sans" panose="020B0503020203020204" pitchFamily="34" charset="-18"/>
            </a:rPr>
            <a:t>je unikátní, pro stejný cíl vytvoří dva různé týmy dvě různé WBS.</a:t>
          </a:r>
          <a:endParaRPr lang="cs-CZ" dirty="0" smtClean="0">
            <a:latin typeface="PT Sans" panose="020B0503020203020204" pitchFamily="34" charset="-18"/>
            <a:ea typeface="PT Sans" panose="020B0503020203020204" pitchFamily="34" charset="-18"/>
          </a:endParaRPr>
        </a:p>
      </dgm:t>
    </dgm:pt>
    <dgm:pt modelId="{70653273-2358-4C00-8884-73F8C3B4C6C7}" type="parTrans" cxnId="{DA7E399C-4222-4099-8869-F07CB4D95525}">
      <dgm:prSet/>
      <dgm:spPr/>
      <dgm:t>
        <a:bodyPr/>
        <a:lstStyle/>
        <a:p>
          <a:endParaRPr lang="cs-CZ"/>
        </a:p>
      </dgm:t>
    </dgm:pt>
    <dgm:pt modelId="{D7D40EAD-D91C-4EAB-9DA4-6D1B58DDD52B}" type="sibTrans" cxnId="{DA7E399C-4222-4099-8869-F07CB4D95525}">
      <dgm:prSet/>
      <dgm:spPr/>
      <dgm:t>
        <a:bodyPr/>
        <a:lstStyle/>
        <a:p>
          <a:endParaRPr lang="cs-CZ"/>
        </a:p>
      </dgm:t>
    </dgm:pt>
    <dgm:pt modelId="{7A90D348-84D6-451C-A584-F1DA5D4E27BC}">
      <dgm:prSet/>
      <dgm:spPr/>
      <dgm:t>
        <a:bodyPr/>
        <a:lstStyle/>
        <a:p>
          <a:pPr>
            <a:spcBef>
              <a:spcPts val="600"/>
            </a:spcBef>
          </a:pPr>
          <a:r>
            <a:rPr lang="cs-CZ" b="1" dirty="0" smtClean="0">
              <a:latin typeface="PT Sans" panose="020B0503020203020204" pitchFamily="34" charset="-18"/>
              <a:ea typeface="PT Sans" panose="020B0503020203020204" pitchFamily="34" charset="-18"/>
            </a:rPr>
            <a:t>je významným výstupem řízení projektu.</a:t>
          </a:r>
          <a:endParaRPr lang="cs-CZ" dirty="0" smtClean="0">
            <a:latin typeface="PT Sans" panose="020B0503020203020204" pitchFamily="34" charset="-18"/>
            <a:ea typeface="PT Sans" panose="020B0503020203020204" pitchFamily="34" charset="-18"/>
          </a:endParaRPr>
        </a:p>
      </dgm:t>
    </dgm:pt>
    <dgm:pt modelId="{7CDC9C6A-0A4E-45F5-9F6A-C66011DA148A}" type="parTrans" cxnId="{56F08537-2D3F-42CD-B355-4C28F985FCBB}">
      <dgm:prSet/>
      <dgm:spPr/>
      <dgm:t>
        <a:bodyPr/>
        <a:lstStyle/>
        <a:p>
          <a:endParaRPr lang="cs-CZ"/>
        </a:p>
      </dgm:t>
    </dgm:pt>
    <dgm:pt modelId="{70D25C54-A92A-4831-A76D-64DA4CAC4E27}" type="sibTrans" cxnId="{56F08537-2D3F-42CD-B355-4C28F985FCBB}">
      <dgm:prSet/>
      <dgm:spPr/>
      <dgm:t>
        <a:bodyPr/>
        <a:lstStyle/>
        <a:p>
          <a:endParaRPr lang="cs-CZ"/>
        </a:p>
      </dgm:t>
    </dgm:pt>
    <dgm:pt modelId="{C69DCA92-64E8-4BDC-A3B3-678A06A0FBDA}">
      <dgm:prSet/>
      <dgm:spPr/>
      <dgm:t>
        <a:bodyPr/>
        <a:lstStyle/>
        <a:p>
          <a:pPr>
            <a:spcBef>
              <a:spcPts val="600"/>
            </a:spcBef>
          </a:pPr>
          <a:r>
            <a:rPr lang="cs-CZ" b="1" dirty="0" smtClean="0">
              <a:latin typeface="PT Sans" panose="020B0503020203020204" pitchFamily="34" charset="-18"/>
              <a:ea typeface="PT Sans" panose="020B0503020203020204" pitchFamily="34" charset="-18"/>
            </a:rPr>
            <a:t>představuje hlavní seznam výsledků k provedení</a:t>
          </a:r>
          <a:endParaRPr lang="cs-CZ" dirty="0" smtClean="0">
            <a:latin typeface="PT Sans" panose="020B0503020203020204" pitchFamily="34" charset="-18"/>
            <a:ea typeface="PT Sans" panose="020B0503020203020204" pitchFamily="34" charset="-18"/>
          </a:endParaRPr>
        </a:p>
      </dgm:t>
    </dgm:pt>
    <dgm:pt modelId="{0F5E9AA1-0529-4F44-BF3C-8534E583CD33}" type="parTrans" cxnId="{1049B701-5CAC-4AE3-8285-3861F1FF18D3}">
      <dgm:prSet/>
      <dgm:spPr/>
      <dgm:t>
        <a:bodyPr/>
        <a:lstStyle/>
        <a:p>
          <a:endParaRPr lang="cs-CZ"/>
        </a:p>
      </dgm:t>
    </dgm:pt>
    <dgm:pt modelId="{DF1D0033-ED57-49A1-9392-908083F8AF1C}" type="sibTrans" cxnId="{1049B701-5CAC-4AE3-8285-3861F1FF18D3}">
      <dgm:prSet/>
      <dgm:spPr/>
      <dgm:t>
        <a:bodyPr/>
        <a:lstStyle/>
        <a:p>
          <a:endParaRPr lang="cs-CZ"/>
        </a:p>
      </dgm:t>
    </dgm:pt>
    <dgm:pt modelId="{55BEEF49-FB16-4019-8258-944C9F0D3DF3}">
      <dgm:prSet phldrT="[Text]"/>
      <dgm:spPr/>
      <dgm:t>
        <a:bodyPr/>
        <a:lstStyle/>
        <a:p>
          <a:endParaRPr lang="cs-CZ" dirty="0"/>
        </a:p>
      </dgm:t>
    </dgm:pt>
    <dgm:pt modelId="{5ED7231A-7A68-4CF5-91E8-5F09F1EBD234}" type="parTrans" cxnId="{230D0433-E940-4500-8E32-BF7B04347C31}">
      <dgm:prSet/>
      <dgm:spPr/>
      <dgm:t>
        <a:bodyPr/>
        <a:lstStyle/>
        <a:p>
          <a:endParaRPr lang="cs-CZ"/>
        </a:p>
      </dgm:t>
    </dgm:pt>
    <dgm:pt modelId="{F213BFBF-EB93-45AC-8E68-13C3D6B76EED}" type="sibTrans" cxnId="{230D0433-E940-4500-8E32-BF7B04347C31}">
      <dgm:prSet/>
      <dgm:spPr/>
      <dgm:t>
        <a:bodyPr/>
        <a:lstStyle/>
        <a:p>
          <a:endParaRPr lang="cs-CZ"/>
        </a:p>
      </dgm:t>
    </dgm:pt>
    <dgm:pt modelId="{395CE6D1-377A-4FCB-BC0E-DA24A43ED401}">
      <dgm:prSet phldrT="[Text]"/>
      <dgm:spPr/>
      <dgm:t>
        <a:bodyPr/>
        <a:lstStyle/>
        <a:p>
          <a:r>
            <a:rPr lang="cs-CZ" b="1" dirty="0" smtClean="0">
              <a:latin typeface="PT Sans" panose="020B0503020203020204" pitchFamily="34" charset="-18"/>
              <a:ea typeface="PT Sans" panose="020B0503020203020204" pitchFamily="34" charset="-18"/>
            </a:rPr>
            <a:t>není plán projektu, harmonogram, ani chronologický výpis. Nestanovuje, jak nebo kdy se bude dělat.</a:t>
          </a:r>
          <a:endParaRPr lang="cs-CZ" dirty="0"/>
        </a:p>
      </dgm:t>
    </dgm:pt>
    <dgm:pt modelId="{1FB76E07-3BA4-458F-A00C-9B5E66B88797}" type="parTrans" cxnId="{94BBAAFB-6DEF-4631-A9B0-2794F167392E}">
      <dgm:prSet/>
      <dgm:spPr/>
      <dgm:t>
        <a:bodyPr/>
        <a:lstStyle/>
        <a:p>
          <a:endParaRPr lang="cs-CZ"/>
        </a:p>
      </dgm:t>
    </dgm:pt>
    <dgm:pt modelId="{DBED48F2-E398-4338-AC98-8EA8A3CBE253}" type="sibTrans" cxnId="{94BBAAFB-6DEF-4631-A9B0-2794F167392E}">
      <dgm:prSet/>
      <dgm:spPr/>
      <dgm:t>
        <a:bodyPr/>
        <a:lstStyle/>
        <a:p>
          <a:endParaRPr lang="cs-CZ"/>
        </a:p>
      </dgm:t>
    </dgm:pt>
    <dgm:pt modelId="{C605DD79-FF3E-4DE3-BDEB-F95DF104EE43}">
      <dgm:prSet phldrT="[Text]"/>
      <dgm:spPr/>
      <dgm:t>
        <a:bodyPr/>
        <a:lstStyle/>
        <a:p>
          <a:r>
            <a:rPr lang="cs-CZ" b="1" dirty="0" smtClean="0">
              <a:latin typeface="PT Sans" panose="020B0503020203020204" pitchFamily="34" charset="-18"/>
              <a:ea typeface="PT Sans" panose="020B0503020203020204" pitchFamily="34" charset="-18"/>
            </a:rPr>
            <a:t>není organizační hierarchie.</a:t>
          </a:r>
          <a:endParaRPr lang="cs-CZ" dirty="0"/>
        </a:p>
      </dgm:t>
    </dgm:pt>
    <dgm:pt modelId="{89C48565-B4B2-4BF2-9602-25A92999BBDB}" type="parTrans" cxnId="{9BC7A224-A4FA-44CE-9B1D-7FF05672CE48}">
      <dgm:prSet/>
      <dgm:spPr/>
      <dgm:t>
        <a:bodyPr/>
        <a:lstStyle/>
        <a:p>
          <a:endParaRPr lang="cs-CZ"/>
        </a:p>
      </dgm:t>
    </dgm:pt>
    <dgm:pt modelId="{242A0A5A-C3A9-4585-BCC2-8C168FA6A697}" type="sibTrans" cxnId="{9BC7A224-A4FA-44CE-9B1D-7FF05672CE48}">
      <dgm:prSet/>
      <dgm:spPr/>
      <dgm:t>
        <a:bodyPr/>
        <a:lstStyle/>
        <a:p>
          <a:endParaRPr lang="cs-CZ"/>
        </a:p>
      </dgm:t>
    </dgm:pt>
    <dgm:pt modelId="{D8BBC1D9-DF14-489D-8D71-CF2002E3BD04}">
      <dgm:prSet phldrT="[Text]"/>
      <dgm:spPr/>
      <dgm:t>
        <a:bodyPr/>
        <a:lstStyle/>
        <a:p>
          <a:r>
            <a:rPr lang="cs-CZ" b="1" dirty="0" smtClean="0">
              <a:latin typeface="PT Sans" panose="020B0503020203020204" pitchFamily="34" charset="-18"/>
              <a:ea typeface="PT Sans" panose="020B0503020203020204" pitchFamily="34" charset="-18"/>
            </a:rPr>
            <a:t>nesmí řešit, jak je daného cíle dosaženo.</a:t>
          </a:r>
          <a:endParaRPr lang="cs-CZ" dirty="0"/>
        </a:p>
      </dgm:t>
    </dgm:pt>
    <dgm:pt modelId="{D701AED7-C5B0-479D-A102-60EEF30437D3}" type="parTrans" cxnId="{1DDFE6C1-D536-4784-93B2-490B3523CD49}">
      <dgm:prSet/>
      <dgm:spPr/>
      <dgm:t>
        <a:bodyPr/>
        <a:lstStyle/>
        <a:p>
          <a:endParaRPr lang="cs-CZ"/>
        </a:p>
      </dgm:t>
    </dgm:pt>
    <dgm:pt modelId="{AAECC570-763D-428B-BEAF-1807918238A6}" type="sibTrans" cxnId="{1DDFE6C1-D536-4784-93B2-490B3523CD49}">
      <dgm:prSet/>
      <dgm:spPr/>
      <dgm:t>
        <a:bodyPr/>
        <a:lstStyle/>
        <a:p>
          <a:endParaRPr lang="cs-CZ"/>
        </a:p>
      </dgm:t>
    </dgm:pt>
    <dgm:pt modelId="{D070AB3A-5694-47DD-A9A2-AFFE6AE73DFD}">
      <dgm:prSet phldrT="[Text]"/>
      <dgm:spPr/>
      <dgm:t>
        <a:bodyPr/>
        <a:lstStyle/>
        <a:p>
          <a:r>
            <a:rPr lang="cs-CZ" b="1" dirty="0" smtClean="0">
              <a:latin typeface="PT Sans" panose="020B0503020203020204" pitchFamily="34" charset="-18"/>
              <a:ea typeface="PT Sans" panose="020B0503020203020204" pitchFamily="34" charset="-18"/>
            </a:rPr>
            <a:t>nemá obsahovat ani nic navíc. Tedy nesmí obsahovat více než 100 % dodávky.</a:t>
          </a:r>
          <a:endParaRPr lang="cs-CZ" dirty="0"/>
        </a:p>
      </dgm:t>
    </dgm:pt>
    <dgm:pt modelId="{BAD0943B-0F45-4D99-9470-B06AFB210CEC}" type="parTrans" cxnId="{DD8BD5E6-E849-418E-978D-D43F0835B7B0}">
      <dgm:prSet/>
      <dgm:spPr/>
      <dgm:t>
        <a:bodyPr/>
        <a:lstStyle/>
        <a:p>
          <a:endParaRPr lang="cs-CZ"/>
        </a:p>
      </dgm:t>
    </dgm:pt>
    <dgm:pt modelId="{822F5878-4EEB-40BC-A5A9-11F95C4EB1B7}" type="sibTrans" cxnId="{DD8BD5E6-E849-418E-978D-D43F0835B7B0}">
      <dgm:prSet/>
      <dgm:spPr/>
      <dgm:t>
        <a:bodyPr/>
        <a:lstStyle/>
        <a:p>
          <a:endParaRPr lang="cs-CZ"/>
        </a:p>
      </dgm:t>
    </dgm:pt>
    <dgm:pt modelId="{B46D0187-1650-465E-960D-56229758F3D8}">
      <dgm:prSet phldrT="[Text]"/>
      <dgm:spPr/>
      <dgm:t>
        <a:bodyPr/>
        <a:lstStyle/>
        <a:p>
          <a:r>
            <a:rPr lang="cs-CZ" b="1" smtClean="0">
              <a:latin typeface="PT Sans" panose="020B0503020203020204" pitchFamily="34" charset="-18"/>
              <a:ea typeface="PT Sans" panose="020B0503020203020204" pitchFamily="34" charset="-18"/>
            </a:rPr>
            <a:t>není </a:t>
          </a:r>
          <a:r>
            <a:rPr lang="cs-CZ" b="1" dirty="0" smtClean="0">
              <a:latin typeface="PT Sans" panose="020B0503020203020204" pitchFamily="34" charset="-18"/>
              <a:ea typeface="PT Sans" panose="020B0503020203020204" pitchFamily="34" charset="-18"/>
            </a:rPr>
            <a:t>předmětem operativních změn.</a:t>
          </a:r>
          <a:endParaRPr lang="cs-CZ" dirty="0"/>
        </a:p>
      </dgm:t>
    </dgm:pt>
    <dgm:pt modelId="{E33AF108-5D29-4B0A-9411-3F68A8E41748}" type="parTrans" cxnId="{D4244C8B-D64C-48BA-BA5B-AD7D7AF210C1}">
      <dgm:prSet/>
      <dgm:spPr/>
      <dgm:t>
        <a:bodyPr/>
        <a:lstStyle/>
        <a:p>
          <a:endParaRPr lang="cs-CZ"/>
        </a:p>
      </dgm:t>
    </dgm:pt>
    <dgm:pt modelId="{7B1C6202-3147-42FD-817F-9581A25FED73}" type="sibTrans" cxnId="{D4244C8B-D64C-48BA-BA5B-AD7D7AF210C1}">
      <dgm:prSet/>
      <dgm:spPr/>
      <dgm:t>
        <a:bodyPr/>
        <a:lstStyle/>
        <a:p>
          <a:endParaRPr lang="cs-CZ"/>
        </a:p>
      </dgm:t>
    </dgm:pt>
    <dgm:pt modelId="{366BBE4E-6479-4B5D-9891-A6398F3CFE0B}" type="pres">
      <dgm:prSet presAssocID="{F7AF255E-9764-4773-B247-B8C2E0EF42F5}" presName="Name0" presStyleCnt="0">
        <dgm:presLayoutVars>
          <dgm:chMax val="7"/>
          <dgm:chPref val="7"/>
          <dgm:dir/>
          <dgm:animOne val="branch"/>
          <dgm:animLvl val="lvl"/>
        </dgm:presLayoutVars>
      </dgm:prSet>
      <dgm:spPr/>
      <dgm:t>
        <a:bodyPr/>
        <a:lstStyle/>
        <a:p>
          <a:endParaRPr lang="cs-CZ"/>
        </a:p>
      </dgm:t>
    </dgm:pt>
    <dgm:pt modelId="{3F32D514-85BD-42F9-BCC1-EDB99C3467BE}" type="pres">
      <dgm:prSet presAssocID="{A508C1F2-BA95-4AF9-9398-DAC95641FBC9}" presName="composite" presStyleCnt="0"/>
      <dgm:spPr/>
    </dgm:pt>
    <dgm:pt modelId="{69784121-ECD9-4E22-96EA-4F361D942A00}" type="pres">
      <dgm:prSet presAssocID="{A508C1F2-BA95-4AF9-9398-DAC95641FBC9}" presName="BackAccent" presStyleLbl="bgShp" presStyleIdx="0" presStyleCnt="2"/>
      <dgm:spPr/>
    </dgm:pt>
    <dgm:pt modelId="{49EAA15C-94F2-4264-A479-BF5F492E85CF}" type="pres">
      <dgm:prSet presAssocID="{A508C1F2-BA95-4AF9-9398-DAC95641FBC9}" presName="Accent" presStyleLbl="alignNode1" presStyleIdx="0" presStyleCnt="2"/>
      <dgm:spPr/>
    </dgm:pt>
    <dgm:pt modelId="{5CE01D88-CA3B-4BFB-AAF7-60775354D0A4}" type="pres">
      <dgm:prSet presAssocID="{A508C1F2-BA95-4AF9-9398-DAC95641FBC9}" presName="Child" presStyleLbl="revTx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4B34D5D-0ED3-4E91-BE56-3BBEE1632AF1}" type="pres">
      <dgm:prSet presAssocID="{A508C1F2-BA95-4AF9-9398-DAC95641FBC9}" presName="Parent" presStyleLbl="revTx" presStyleIdx="1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B4DA422-25CA-4F52-8CF6-F3DDB00AD8EA}" type="pres">
      <dgm:prSet presAssocID="{AFCE42F8-B8E5-408F-BD8E-BABB4532A0BC}" presName="sibTrans" presStyleCnt="0"/>
      <dgm:spPr/>
    </dgm:pt>
    <dgm:pt modelId="{09215183-EB64-491C-922E-EC34B6DA6A68}" type="pres">
      <dgm:prSet presAssocID="{55BEEF49-FB16-4019-8258-944C9F0D3DF3}" presName="composite" presStyleCnt="0"/>
      <dgm:spPr/>
    </dgm:pt>
    <dgm:pt modelId="{F1B5DF4B-DDCF-4D46-B9D7-7969A6E67A28}" type="pres">
      <dgm:prSet presAssocID="{55BEEF49-FB16-4019-8258-944C9F0D3DF3}" presName="BackAccent" presStyleLbl="bgShp" presStyleIdx="1" presStyleCnt="2"/>
      <dgm:spPr/>
    </dgm:pt>
    <dgm:pt modelId="{CCAE830A-A2A5-4BE0-9AC2-81AE50E362A5}" type="pres">
      <dgm:prSet presAssocID="{55BEEF49-FB16-4019-8258-944C9F0D3DF3}" presName="Accent" presStyleLbl="alignNode1" presStyleIdx="1" presStyleCnt="2"/>
      <dgm:spPr/>
    </dgm:pt>
    <dgm:pt modelId="{8DFC99EC-4621-40C2-823F-B594743B971A}" type="pres">
      <dgm:prSet presAssocID="{55BEEF49-FB16-4019-8258-944C9F0D3DF3}" presName="Child" presStyleLbl="revTx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4D5A1B7-7618-465F-AB33-3BB6182F1408}" type="pres">
      <dgm:prSet presAssocID="{55BEEF49-FB16-4019-8258-944C9F0D3DF3}" presName="Parent" presStyleLbl="revTx" presStyleIdx="3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2CABD95-EEE5-4A41-A02B-DA898D1FF298}" srcId="{A508C1F2-BA95-4AF9-9398-DAC95641FBC9}" destId="{86E8A424-4C57-4234-9C90-1FC3CFB54FBA}" srcOrd="2" destOrd="0" parTransId="{BE3CF1DF-7138-4CE9-AF94-EBAE38A7FF81}" sibTransId="{9C8EBECE-6D50-4295-9137-1E24D6C63D19}"/>
    <dgm:cxn modelId="{1DDFE6C1-D536-4784-93B2-490B3523CD49}" srcId="{55BEEF49-FB16-4019-8258-944C9F0D3DF3}" destId="{D8BBC1D9-DF14-489D-8D71-CF2002E3BD04}" srcOrd="3" destOrd="0" parTransId="{D701AED7-C5B0-479D-A102-60EEF30437D3}" sibTransId="{AAECC570-763D-428B-BEAF-1807918238A6}"/>
    <dgm:cxn modelId="{97E646B0-1C29-41E0-9413-B066BB3126A0}" type="presOf" srcId="{395CE6D1-377A-4FCB-BC0E-DA24A43ED401}" destId="{8DFC99EC-4621-40C2-823F-B594743B971A}" srcOrd="0" destOrd="1" presId="urn:microsoft.com/office/officeart/2008/layout/IncreasingCircleProcess"/>
    <dgm:cxn modelId="{DA7E399C-4222-4099-8869-F07CB4D95525}" srcId="{A508C1F2-BA95-4AF9-9398-DAC95641FBC9}" destId="{89825A71-1E69-45F1-8A70-9403CA9E19AC}" srcOrd="4" destOrd="0" parTransId="{70653273-2358-4C00-8884-73F8C3B4C6C7}" sibTransId="{D7D40EAD-D91C-4EAB-9DA4-6D1B58DDD52B}"/>
    <dgm:cxn modelId="{4BF9A51C-FF2E-43D1-B25E-C5BD5B169B81}" srcId="{55BEEF49-FB16-4019-8258-944C9F0D3DF3}" destId="{E6FB135D-0523-4D6E-A55E-9D23DC5796D8}" srcOrd="0" destOrd="0" parTransId="{56D01DCC-EC6A-4363-B8F2-E5BC835A66DD}" sibTransId="{AC1A2937-30B8-4467-87F2-B71E5ECEB00B}"/>
    <dgm:cxn modelId="{2AF676C8-FB9E-4D9F-BCD5-A337D59F780C}" type="presOf" srcId="{89825A71-1E69-45F1-8A70-9403CA9E19AC}" destId="{5CE01D88-CA3B-4BFB-AAF7-60775354D0A4}" srcOrd="0" destOrd="4" presId="urn:microsoft.com/office/officeart/2008/layout/IncreasingCircleProcess"/>
    <dgm:cxn modelId="{1C27CAE0-484F-46D1-9F99-786E199336D8}" type="presOf" srcId="{E6FB135D-0523-4D6E-A55E-9D23DC5796D8}" destId="{8DFC99EC-4621-40C2-823F-B594743B971A}" srcOrd="0" destOrd="0" presId="urn:microsoft.com/office/officeart/2008/layout/IncreasingCircleProcess"/>
    <dgm:cxn modelId="{DD8BD5E6-E849-418E-978D-D43F0835B7B0}" srcId="{55BEEF49-FB16-4019-8258-944C9F0D3DF3}" destId="{D070AB3A-5694-47DD-A9A2-AFFE6AE73DFD}" srcOrd="4" destOrd="0" parTransId="{BAD0943B-0F45-4D99-9470-B06AFB210CEC}" sibTransId="{822F5878-4EEB-40BC-A5A9-11F95C4EB1B7}"/>
    <dgm:cxn modelId="{62922878-FDD7-4F76-ABA4-13C9491E0D35}" type="presOf" srcId="{55BEEF49-FB16-4019-8258-944C9F0D3DF3}" destId="{44D5A1B7-7618-465F-AB33-3BB6182F1408}" srcOrd="0" destOrd="0" presId="urn:microsoft.com/office/officeart/2008/layout/IncreasingCircleProcess"/>
    <dgm:cxn modelId="{1049B701-5CAC-4AE3-8285-3861F1FF18D3}" srcId="{A508C1F2-BA95-4AF9-9398-DAC95641FBC9}" destId="{C69DCA92-64E8-4BDC-A3B3-678A06A0FBDA}" srcOrd="6" destOrd="0" parTransId="{0F5E9AA1-0529-4F44-BF3C-8534E583CD33}" sibTransId="{DF1D0033-ED57-49A1-9392-908083F8AF1C}"/>
    <dgm:cxn modelId="{1770FE82-6845-4B6B-A9C6-57021CEA8AF0}" type="presOf" srcId="{C69DCA92-64E8-4BDC-A3B3-678A06A0FBDA}" destId="{5CE01D88-CA3B-4BFB-AAF7-60775354D0A4}" srcOrd="0" destOrd="6" presId="urn:microsoft.com/office/officeart/2008/layout/IncreasingCircleProcess"/>
    <dgm:cxn modelId="{69433404-6CF2-4652-B1AE-11D15A6276E6}" type="presOf" srcId="{F7AF255E-9764-4773-B247-B8C2E0EF42F5}" destId="{366BBE4E-6479-4B5D-9891-A6398F3CFE0B}" srcOrd="0" destOrd="0" presId="urn:microsoft.com/office/officeart/2008/layout/IncreasingCircleProcess"/>
    <dgm:cxn modelId="{2BBF59CD-4C3F-441B-905B-BC751D530533}" type="presOf" srcId="{B46D0187-1650-465E-960D-56229758F3D8}" destId="{8DFC99EC-4621-40C2-823F-B594743B971A}" srcOrd="0" destOrd="5" presId="urn:microsoft.com/office/officeart/2008/layout/IncreasingCircleProcess"/>
    <dgm:cxn modelId="{56F08537-2D3F-42CD-B355-4C28F985FCBB}" srcId="{A508C1F2-BA95-4AF9-9398-DAC95641FBC9}" destId="{7A90D348-84D6-451C-A584-F1DA5D4E27BC}" srcOrd="5" destOrd="0" parTransId="{7CDC9C6A-0A4E-45F5-9F6A-C66011DA148A}" sibTransId="{70D25C54-A92A-4831-A76D-64DA4CAC4E27}"/>
    <dgm:cxn modelId="{349AD7CF-0471-4E94-A485-5A9025F46FB3}" type="presOf" srcId="{C605DD79-FF3E-4DE3-BDEB-F95DF104EE43}" destId="{8DFC99EC-4621-40C2-823F-B594743B971A}" srcOrd="0" destOrd="2" presId="urn:microsoft.com/office/officeart/2008/layout/IncreasingCircleProcess"/>
    <dgm:cxn modelId="{DDADDBCA-DC1A-40D9-A0DF-53E406AE20CC}" type="presOf" srcId="{53C0F7C9-AD49-457A-86A6-52979EF259E0}" destId="{5CE01D88-CA3B-4BFB-AAF7-60775354D0A4}" srcOrd="0" destOrd="1" presId="urn:microsoft.com/office/officeart/2008/layout/IncreasingCircleProcess"/>
    <dgm:cxn modelId="{F909FAC8-EFCE-410C-9FD8-EA8B03A7F329}" type="presOf" srcId="{86E8A424-4C57-4234-9C90-1FC3CFB54FBA}" destId="{5CE01D88-CA3B-4BFB-AAF7-60775354D0A4}" srcOrd="0" destOrd="2" presId="urn:microsoft.com/office/officeart/2008/layout/IncreasingCircleProcess"/>
    <dgm:cxn modelId="{CF295EC7-3A7D-44EB-A61F-0FCAEFCE3CA9}" type="presOf" srcId="{127B7680-1369-4EE7-A7D8-58CEB1AEB4A6}" destId="{5CE01D88-CA3B-4BFB-AAF7-60775354D0A4}" srcOrd="0" destOrd="3" presId="urn:microsoft.com/office/officeart/2008/layout/IncreasingCircleProcess"/>
    <dgm:cxn modelId="{D4244C8B-D64C-48BA-BA5B-AD7D7AF210C1}" srcId="{55BEEF49-FB16-4019-8258-944C9F0D3DF3}" destId="{B46D0187-1650-465E-960D-56229758F3D8}" srcOrd="5" destOrd="0" parTransId="{E33AF108-5D29-4B0A-9411-3F68A8E41748}" sibTransId="{7B1C6202-3147-42FD-817F-9581A25FED73}"/>
    <dgm:cxn modelId="{2AFAD75D-9D2A-4B96-A1A6-84D63BCD0201}" type="presOf" srcId="{A508C1F2-BA95-4AF9-9398-DAC95641FBC9}" destId="{64B34D5D-0ED3-4E91-BE56-3BBEE1632AF1}" srcOrd="0" destOrd="0" presId="urn:microsoft.com/office/officeart/2008/layout/IncreasingCircleProcess"/>
    <dgm:cxn modelId="{B985959C-FF4D-438B-94FE-89DE94555627}" type="presOf" srcId="{D070AB3A-5694-47DD-A9A2-AFFE6AE73DFD}" destId="{8DFC99EC-4621-40C2-823F-B594743B971A}" srcOrd="0" destOrd="4" presId="urn:microsoft.com/office/officeart/2008/layout/IncreasingCircleProcess"/>
    <dgm:cxn modelId="{B2A4DBF6-9287-4919-B0A8-E0CCB2C18DE2}" srcId="{A508C1F2-BA95-4AF9-9398-DAC95641FBC9}" destId="{53C0F7C9-AD49-457A-86A6-52979EF259E0}" srcOrd="1" destOrd="0" parTransId="{F3B98859-ED80-4A82-ADD5-D87217FFDC1F}" sibTransId="{8E684F21-2850-45D4-A06E-84AB804B0E05}"/>
    <dgm:cxn modelId="{230D0433-E940-4500-8E32-BF7B04347C31}" srcId="{F7AF255E-9764-4773-B247-B8C2E0EF42F5}" destId="{55BEEF49-FB16-4019-8258-944C9F0D3DF3}" srcOrd="1" destOrd="0" parTransId="{5ED7231A-7A68-4CF5-91E8-5F09F1EBD234}" sibTransId="{F213BFBF-EB93-45AC-8E68-13C3D6B76EED}"/>
    <dgm:cxn modelId="{272486A8-F2CB-4C67-8145-7354662CC624}" type="presOf" srcId="{D8BBC1D9-DF14-489D-8D71-CF2002E3BD04}" destId="{8DFC99EC-4621-40C2-823F-B594743B971A}" srcOrd="0" destOrd="3" presId="urn:microsoft.com/office/officeart/2008/layout/IncreasingCircleProcess"/>
    <dgm:cxn modelId="{5B7FF8BF-397B-401E-A521-6FABE56E89DB}" srcId="{A508C1F2-BA95-4AF9-9398-DAC95641FBC9}" destId="{127B7680-1369-4EE7-A7D8-58CEB1AEB4A6}" srcOrd="3" destOrd="0" parTransId="{636B7A3F-0483-43FA-8FC1-16B6D8DBC9E4}" sibTransId="{E678B8A2-0CB8-4A9F-869E-F89570875318}"/>
    <dgm:cxn modelId="{22065266-0E2E-41DA-9121-EA98E8610703}" type="presOf" srcId="{7A90D348-84D6-451C-A584-F1DA5D4E27BC}" destId="{5CE01D88-CA3B-4BFB-AAF7-60775354D0A4}" srcOrd="0" destOrd="5" presId="urn:microsoft.com/office/officeart/2008/layout/IncreasingCircleProcess"/>
    <dgm:cxn modelId="{94BBAAFB-6DEF-4631-A9B0-2794F167392E}" srcId="{55BEEF49-FB16-4019-8258-944C9F0D3DF3}" destId="{395CE6D1-377A-4FCB-BC0E-DA24A43ED401}" srcOrd="1" destOrd="0" parTransId="{1FB76E07-3BA4-458F-A00C-9B5E66B88797}" sibTransId="{DBED48F2-E398-4338-AC98-8EA8A3CBE253}"/>
    <dgm:cxn modelId="{80A7B748-3089-4839-A00E-2866BC603C3E}" srcId="{F7AF255E-9764-4773-B247-B8C2E0EF42F5}" destId="{A508C1F2-BA95-4AF9-9398-DAC95641FBC9}" srcOrd="0" destOrd="0" parTransId="{96554AC6-2828-42B3-9A34-D6C2281CD6E5}" sibTransId="{AFCE42F8-B8E5-408F-BD8E-BABB4532A0BC}"/>
    <dgm:cxn modelId="{4FE0D3C7-2890-46F0-A007-B1440A25C155}" type="presOf" srcId="{79D105E6-8CD2-42FE-8545-D480C8E6501D}" destId="{5CE01D88-CA3B-4BFB-AAF7-60775354D0A4}" srcOrd="0" destOrd="0" presId="urn:microsoft.com/office/officeart/2008/layout/IncreasingCircleProcess"/>
    <dgm:cxn modelId="{FFFE9CD9-F5FA-4A86-A2D5-61D7EDEB221F}" srcId="{A508C1F2-BA95-4AF9-9398-DAC95641FBC9}" destId="{79D105E6-8CD2-42FE-8545-D480C8E6501D}" srcOrd="0" destOrd="0" parTransId="{015B0825-2058-4AD0-97EC-684809F6D6A9}" sibTransId="{2520CA2B-A16F-441E-97E8-940307415F8D}"/>
    <dgm:cxn modelId="{9BC7A224-A4FA-44CE-9B1D-7FF05672CE48}" srcId="{55BEEF49-FB16-4019-8258-944C9F0D3DF3}" destId="{C605DD79-FF3E-4DE3-BDEB-F95DF104EE43}" srcOrd="2" destOrd="0" parTransId="{89C48565-B4B2-4BF2-9602-25A92999BBDB}" sibTransId="{242A0A5A-C3A9-4585-BCC2-8C168FA6A697}"/>
    <dgm:cxn modelId="{FE06AC20-1E92-426B-9C84-03F8A48BFDD5}" type="presParOf" srcId="{366BBE4E-6479-4B5D-9891-A6398F3CFE0B}" destId="{3F32D514-85BD-42F9-BCC1-EDB99C3467BE}" srcOrd="0" destOrd="0" presId="urn:microsoft.com/office/officeart/2008/layout/IncreasingCircleProcess"/>
    <dgm:cxn modelId="{923BE2F7-4632-4279-9D67-979DF9F2CAAF}" type="presParOf" srcId="{3F32D514-85BD-42F9-BCC1-EDB99C3467BE}" destId="{69784121-ECD9-4E22-96EA-4F361D942A00}" srcOrd="0" destOrd="0" presId="urn:microsoft.com/office/officeart/2008/layout/IncreasingCircleProcess"/>
    <dgm:cxn modelId="{03EE79DC-D2FF-4CAC-9A88-4A14BE1FF445}" type="presParOf" srcId="{3F32D514-85BD-42F9-BCC1-EDB99C3467BE}" destId="{49EAA15C-94F2-4264-A479-BF5F492E85CF}" srcOrd="1" destOrd="0" presId="urn:microsoft.com/office/officeart/2008/layout/IncreasingCircleProcess"/>
    <dgm:cxn modelId="{5DA67FFD-03E1-4EE4-BCA1-9AB9DB4E1C01}" type="presParOf" srcId="{3F32D514-85BD-42F9-BCC1-EDB99C3467BE}" destId="{5CE01D88-CA3B-4BFB-AAF7-60775354D0A4}" srcOrd="2" destOrd="0" presId="urn:microsoft.com/office/officeart/2008/layout/IncreasingCircleProcess"/>
    <dgm:cxn modelId="{A9221689-2555-4528-B481-E06CC9C40D8C}" type="presParOf" srcId="{3F32D514-85BD-42F9-BCC1-EDB99C3467BE}" destId="{64B34D5D-0ED3-4E91-BE56-3BBEE1632AF1}" srcOrd="3" destOrd="0" presId="urn:microsoft.com/office/officeart/2008/layout/IncreasingCircleProcess"/>
    <dgm:cxn modelId="{0ACD9B3D-78D5-43F5-8F33-E8F19D2A3E55}" type="presParOf" srcId="{366BBE4E-6479-4B5D-9891-A6398F3CFE0B}" destId="{8B4DA422-25CA-4F52-8CF6-F3DDB00AD8EA}" srcOrd="1" destOrd="0" presId="urn:microsoft.com/office/officeart/2008/layout/IncreasingCircleProcess"/>
    <dgm:cxn modelId="{9B6C2891-6300-460C-91E0-71A9BEFCFB9D}" type="presParOf" srcId="{366BBE4E-6479-4B5D-9891-A6398F3CFE0B}" destId="{09215183-EB64-491C-922E-EC34B6DA6A68}" srcOrd="2" destOrd="0" presId="urn:microsoft.com/office/officeart/2008/layout/IncreasingCircleProcess"/>
    <dgm:cxn modelId="{C60AD16B-F5F0-41AD-9EEA-4101A0223579}" type="presParOf" srcId="{09215183-EB64-491C-922E-EC34B6DA6A68}" destId="{F1B5DF4B-DDCF-4D46-B9D7-7969A6E67A28}" srcOrd="0" destOrd="0" presId="urn:microsoft.com/office/officeart/2008/layout/IncreasingCircleProcess"/>
    <dgm:cxn modelId="{B5C41D1D-5811-42E9-88AB-6F5E9AF41B53}" type="presParOf" srcId="{09215183-EB64-491C-922E-EC34B6DA6A68}" destId="{CCAE830A-A2A5-4BE0-9AC2-81AE50E362A5}" srcOrd="1" destOrd="0" presId="urn:microsoft.com/office/officeart/2008/layout/IncreasingCircleProcess"/>
    <dgm:cxn modelId="{3EDF044C-33FE-4BA3-A2E6-408DD87403BE}" type="presParOf" srcId="{09215183-EB64-491C-922E-EC34B6DA6A68}" destId="{8DFC99EC-4621-40C2-823F-B594743B971A}" srcOrd="2" destOrd="0" presId="urn:microsoft.com/office/officeart/2008/layout/IncreasingCircleProcess"/>
    <dgm:cxn modelId="{3844E29A-8663-4C7B-9AB2-D8E6293EE037}" type="presParOf" srcId="{09215183-EB64-491C-922E-EC34B6DA6A68}" destId="{44D5A1B7-7618-465F-AB33-3BB6182F1408}" srcOrd="3" destOrd="0" presId="urn:microsoft.com/office/officeart/2008/layout/IncreasingCircl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EFA06FD-7B5A-4C79-8AD0-D524067D9158}" type="doc">
      <dgm:prSet loTypeId="urn:microsoft.com/office/officeart/2005/8/layout/orgChart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cs-CZ"/>
        </a:p>
      </dgm:t>
    </dgm:pt>
    <dgm:pt modelId="{641AD56F-92C7-470E-AFF8-35AF6721115B}">
      <dgm:prSet phldrT="[Text]"/>
      <dgm:spPr/>
      <dgm:t>
        <a:bodyPr/>
        <a:lstStyle/>
        <a:p>
          <a:r>
            <a:rPr lang="cs-CZ" dirty="0" smtClean="0">
              <a:latin typeface="Pt sans"/>
            </a:rPr>
            <a:t>Nová pobočka knihovny</a:t>
          </a:r>
          <a:endParaRPr lang="cs-CZ" dirty="0"/>
        </a:p>
      </dgm:t>
    </dgm:pt>
    <dgm:pt modelId="{C4F7F99C-D72F-4246-B40C-7F6D2DB07D15}" type="parTrans" cxnId="{2BAAD128-8CC8-479A-A40A-C6D8687EC8D2}">
      <dgm:prSet/>
      <dgm:spPr/>
      <dgm:t>
        <a:bodyPr/>
        <a:lstStyle/>
        <a:p>
          <a:endParaRPr lang="cs-CZ"/>
        </a:p>
      </dgm:t>
    </dgm:pt>
    <dgm:pt modelId="{17DF7E4E-10A4-4674-AE13-FA39545E10C1}" type="sibTrans" cxnId="{2BAAD128-8CC8-479A-A40A-C6D8687EC8D2}">
      <dgm:prSet/>
      <dgm:spPr/>
      <dgm:t>
        <a:bodyPr/>
        <a:lstStyle/>
        <a:p>
          <a:endParaRPr lang="cs-CZ"/>
        </a:p>
      </dgm:t>
    </dgm:pt>
    <dgm:pt modelId="{BC56E518-343B-4A50-A339-A5077DF2D695}">
      <dgm:prSet phldrT="[Text]"/>
      <dgm:spPr/>
      <dgm:t>
        <a:bodyPr/>
        <a:lstStyle/>
        <a:p>
          <a:r>
            <a:rPr lang="cs-CZ" dirty="0">
              <a:latin typeface="Pt sans"/>
            </a:rPr>
            <a:t>1.  zajištění prostor</a:t>
          </a:r>
        </a:p>
      </dgm:t>
    </dgm:pt>
    <dgm:pt modelId="{01D22795-E3E5-4570-A9D4-210AF03E43CD}" type="parTrans" cxnId="{42B843CC-2E77-4DB8-8D1B-5FFAACB40EA1}">
      <dgm:prSet/>
      <dgm:spPr/>
      <dgm:t>
        <a:bodyPr/>
        <a:lstStyle/>
        <a:p>
          <a:endParaRPr lang="cs-CZ"/>
        </a:p>
      </dgm:t>
    </dgm:pt>
    <dgm:pt modelId="{3BE3387D-3DAE-4CE2-B378-E6358966CAEC}" type="sibTrans" cxnId="{42B843CC-2E77-4DB8-8D1B-5FFAACB40EA1}">
      <dgm:prSet/>
      <dgm:spPr/>
      <dgm:t>
        <a:bodyPr/>
        <a:lstStyle/>
        <a:p>
          <a:endParaRPr lang="cs-CZ"/>
        </a:p>
      </dgm:t>
    </dgm:pt>
    <dgm:pt modelId="{EB25EF9F-8D16-4F3D-BEA4-D65F2F890C2B}">
      <dgm:prSet phldrT="[Text]"/>
      <dgm:spPr/>
      <dgm:t>
        <a:bodyPr/>
        <a:lstStyle/>
        <a:p>
          <a:r>
            <a:rPr lang="cs-CZ" dirty="0">
              <a:latin typeface="Pt sans"/>
            </a:rPr>
            <a:t>2. vybavení</a:t>
          </a:r>
        </a:p>
      </dgm:t>
    </dgm:pt>
    <dgm:pt modelId="{7A723CA7-40AD-4553-860B-732A9BE1C291}" type="parTrans" cxnId="{BB2E86BA-4471-4259-B866-68D046410DD2}">
      <dgm:prSet/>
      <dgm:spPr/>
      <dgm:t>
        <a:bodyPr/>
        <a:lstStyle/>
        <a:p>
          <a:endParaRPr lang="cs-CZ"/>
        </a:p>
      </dgm:t>
    </dgm:pt>
    <dgm:pt modelId="{C547ED0D-1A8A-4053-96C9-4DA7AC70491E}" type="sibTrans" cxnId="{BB2E86BA-4471-4259-B866-68D046410DD2}">
      <dgm:prSet/>
      <dgm:spPr/>
      <dgm:t>
        <a:bodyPr/>
        <a:lstStyle/>
        <a:p>
          <a:endParaRPr lang="cs-CZ"/>
        </a:p>
      </dgm:t>
    </dgm:pt>
    <dgm:pt modelId="{70EEE6EE-CB32-492C-9E3D-64678D86317E}">
      <dgm:prSet phldrT="[Text]"/>
      <dgm:spPr/>
      <dgm:t>
        <a:bodyPr/>
        <a:lstStyle/>
        <a:p>
          <a:r>
            <a:rPr lang="cs-CZ" dirty="0">
              <a:latin typeface="Pt sans"/>
            </a:rPr>
            <a:t>2.1. nový nábytek zakoupen</a:t>
          </a:r>
        </a:p>
      </dgm:t>
    </dgm:pt>
    <dgm:pt modelId="{C00AD59A-5D14-4E35-AC30-8876667D108F}" type="parTrans" cxnId="{9F739F46-32D3-4562-882D-4923DEECE6BB}">
      <dgm:prSet/>
      <dgm:spPr/>
      <dgm:t>
        <a:bodyPr/>
        <a:lstStyle/>
        <a:p>
          <a:endParaRPr lang="cs-CZ"/>
        </a:p>
      </dgm:t>
    </dgm:pt>
    <dgm:pt modelId="{12304C2F-1860-46B9-B4B0-EA9DDA65ADCB}" type="sibTrans" cxnId="{9F739F46-32D3-4562-882D-4923DEECE6BB}">
      <dgm:prSet/>
      <dgm:spPr/>
      <dgm:t>
        <a:bodyPr/>
        <a:lstStyle/>
        <a:p>
          <a:endParaRPr lang="cs-CZ"/>
        </a:p>
      </dgm:t>
    </dgm:pt>
    <dgm:pt modelId="{7CD1A580-705A-456B-8AAA-2E7B3BA46E50}">
      <dgm:prSet phldrT="[Text]"/>
      <dgm:spPr>
        <a:solidFill>
          <a:schemeClr val="tx2"/>
        </a:solidFill>
      </dgm:spPr>
      <dgm:t>
        <a:bodyPr/>
        <a:lstStyle/>
        <a:p>
          <a:r>
            <a:rPr lang="cs-CZ" dirty="0">
              <a:latin typeface="Pt sans"/>
            </a:rPr>
            <a:t>2.2.  </a:t>
          </a:r>
          <a:r>
            <a:rPr lang="cs-CZ" dirty="0" smtClean="0">
              <a:latin typeface="Pt sans"/>
            </a:rPr>
            <a:t>přestěhováno </a:t>
          </a:r>
          <a:r>
            <a:rPr lang="cs-CZ" dirty="0">
              <a:latin typeface="Pt sans"/>
            </a:rPr>
            <a:t>stávající vybavení</a:t>
          </a:r>
        </a:p>
      </dgm:t>
    </dgm:pt>
    <dgm:pt modelId="{5CF35FCC-B7C7-4FFF-ABAA-A2E747231BF2}" type="parTrans" cxnId="{A82A8658-3119-4456-A526-12A923AEA41F}">
      <dgm:prSet/>
      <dgm:spPr/>
      <dgm:t>
        <a:bodyPr/>
        <a:lstStyle/>
        <a:p>
          <a:endParaRPr lang="cs-CZ"/>
        </a:p>
      </dgm:t>
    </dgm:pt>
    <dgm:pt modelId="{AD376C78-542A-4903-A9C0-5653D9CFF548}" type="sibTrans" cxnId="{A82A8658-3119-4456-A526-12A923AEA41F}">
      <dgm:prSet/>
      <dgm:spPr/>
      <dgm:t>
        <a:bodyPr/>
        <a:lstStyle/>
        <a:p>
          <a:endParaRPr lang="cs-CZ"/>
        </a:p>
      </dgm:t>
    </dgm:pt>
    <dgm:pt modelId="{B17BF75B-1A3B-4492-AB53-969664344A00}">
      <dgm:prSet phldrT="[Text]"/>
      <dgm:spPr/>
      <dgm:t>
        <a:bodyPr/>
        <a:lstStyle/>
        <a:p>
          <a:r>
            <a:rPr lang="cs-CZ" dirty="0">
              <a:latin typeface="Pt sans"/>
            </a:rPr>
            <a:t>2.3 bezpečnostní prvky instalovány</a:t>
          </a:r>
        </a:p>
      </dgm:t>
    </dgm:pt>
    <dgm:pt modelId="{B120B4C6-7D70-42B1-AC02-6FED6B6C340A}" type="parTrans" cxnId="{A49041A6-2825-40EB-B0A2-95767C655563}">
      <dgm:prSet/>
      <dgm:spPr/>
      <dgm:t>
        <a:bodyPr/>
        <a:lstStyle/>
        <a:p>
          <a:endParaRPr lang="cs-CZ"/>
        </a:p>
      </dgm:t>
    </dgm:pt>
    <dgm:pt modelId="{009D6A08-1743-4635-B557-4971101336A9}" type="sibTrans" cxnId="{A49041A6-2825-40EB-B0A2-95767C655563}">
      <dgm:prSet/>
      <dgm:spPr/>
      <dgm:t>
        <a:bodyPr/>
        <a:lstStyle/>
        <a:p>
          <a:endParaRPr lang="cs-CZ"/>
        </a:p>
      </dgm:t>
    </dgm:pt>
    <dgm:pt modelId="{A3135A21-A60A-40D5-8B67-2E170B77489A}">
      <dgm:prSet phldrT="[Text]"/>
      <dgm:spPr/>
      <dgm:t>
        <a:bodyPr/>
        <a:lstStyle/>
        <a:p>
          <a:r>
            <a:rPr lang="cs-CZ" dirty="0">
              <a:latin typeface="Pt sans"/>
            </a:rPr>
            <a:t>3. fond</a:t>
          </a:r>
        </a:p>
      </dgm:t>
    </dgm:pt>
    <dgm:pt modelId="{092560C0-CCB7-47B5-B608-12F69DBE1EF5}" type="parTrans" cxnId="{50E2C235-47CB-4B01-AFAA-11594A2BFC50}">
      <dgm:prSet/>
      <dgm:spPr/>
      <dgm:t>
        <a:bodyPr/>
        <a:lstStyle/>
        <a:p>
          <a:endParaRPr lang="cs-CZ"/>
        </a:p>
      </dgm:t>
    </dgm:pt>
    <dgm:pt modelId="{06B72CE7-9308-4684-94AD-DAEDFE067EFA}" type="sibTrans" cxnId="{50E2C235-47CB-4B01-AFAA-11594A2BFC50}">
      <dgm:prSet/>
      <dgm:spPr/>
      <dgm:t>
        <a:bodyPr/>
        <a:lstStyle/>
        <a:p>
          <a:endParaRPr lang="cs-CZ"/>
        </a:p>
      </dgm:t>
    </dgm:pt>
    <dgm:pt modelId="{B68E0CE8-67E9-4DD6-B2FA-754E7E880ECF}">
      <dgm:prSet phldrT="[Text]"/>
      <dgm:spPr/>
      <dgm:t>
        <a:bodyPr/>
        <a:lstStyle/>
        <a:p>
          <a:r>
            <a:rPr lang="cs-CZ" dirty="0">
              <a:latin typeface="Pt sans"/>
            </a:rPr>
            <a:t>4. zaměstnanci</a:t>
          </a:r>
        </a:p>
      </dgm:t>
    </dgm:pt>
    <dgm:pt modelId="{F096E756-6046-4C89-8D32-C24A05E65A14}" type="parTrans" cxnId="{A42BF579-A73F-4704-926B-3AC7CEB2C571}">
      <dgm:prSet/>
      <dgm:spPr/>
      <dgm:t>
        <a:bodyPr/>
        <a:lstStyle/>
        <a:p>
          <a:endParaRPr lang="cs-CZ"/>
        </a:p>
      </dgm:t>
    </dgm:pt>
    <dgm:pt modelId="{167CFD6C-AC89-4D90-AE81-4691EA89DEAC}" type="sibTrans" cxnId="{A42BF579-A73F-4704-926B-3AC7CEB2C571}">
      <dgm:prSet/>
      <dgm:spPr/>
      <dgm:t>
        <a:bodyPr/>
        <a:lstStyle/>
        <a:p>
          <a:endParaRPr lang="cs-CZ"/>
        </a:p>
      </dgm:t>
    </dgm:pt>
    <dgm:pt modelId="{0E6392A8-8D72-4267-B527-CAAF6EEECC77}" type="pres">
      <dgm:prSet presAssocID="{3EFA06FD-7B5A-4C79-8AD0-D524067D915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93F90CF2-2DCA-4085-8DE2-DA3032356E5B}" type="pres">
      <dgm:prSet presAssocID="{641AD56F-92C7-470E-AFF8-35AF6721115B}" presName="hierRoot1" presStyleCnt="0">
        <dgm:presLayoutVars>
          <dgm:hierBranch val="init"/>
        </dgm:presLayoutVars>
      </dgm:prSet>
      <dgm:spPr/>
    </dgm:pt>
    <dgm:pt modelId="{67925A9F-EB2F-440B-9C7D-11F41BCE2FF7}" type="pres">
      <dgm:prSet presAssocID="{641AD56F-92C7-470E-AFF8-35AF6721115B}" presName="rootComposite1" presStyleCnt="0"/>
      <dgm:spPr/>
    </dgm:pt>
    <dgm:pt modelId="{0BA7176E-4B2F-44DA-AF13-CF82824A9977}" type="pres">
      <dgm:prSet presAssocID="{641AD56F-92C7-470E-AFF8-35AF6721115B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D7D1E75-14C5-4327-B4D8-CDC288636486}" type="pres">
      <dgm:prSet presAssocID="{641AD56F-92C7-470E-AFF8-35AF6721115B}" presName="rootConnector1" presStyleLbl="node1" presStyleIdx="0" presStyleCnt="0"/>
      <dgm:spPr/>
      <dgm:t>
        <a:bodyPr/>
        <a:lstStyle/>
        <a:p>
          <a:endParaRPr lang="cs-CZ"/>
        </a:p>
      </dgm:t>
    </dgm:pt>
    <dgm:pt modelId="{6D651540-BF2B-4996-8192-35F54D30FBEB}" type="pres">
      <dgm:prSet presAssocID="{641AD56F-92C7-470E-AFF8-35AF6721115B}" presName="hierChild2" presStyleCnt="0"/>
      <dgm:spPr/>
    </dgm:pt>
    <dgm:pt modelId="{6ACD4D73-D188-4AD4-B800-F5A56C5DB9BC}" type="pres">
      <dgm:prSet presAssocID="{01D22795-E3E5-4570-A9D4-210AF03E43CD}" presName="Name37" presStyleLbl="parChTrans1D2" presStyleIdx="0" presStyleCnt="4"/>
      <dgm:spPr/>
      <dgm:t>
        <a:bodyPr/>
        <a:lstStyle/>
        <a:p>
          <a:endParaRPr lang="cs-CZ"/>
        </a:p>
      </dgm:t>
    </dgm:pt>
    <dgm:pt modelId="{4E552292-0E34-46C9-8823-F6CF9A636653}" type="pres">
      <dgm:prSet presAssocID="{BC56E518-343B-4A50-A339-A5077DF2D695}" presName="hierRoot2" presStyleCnt="0">
        <dgm:presLayoutVars>
          <dgm:hierBranch val="init"/>
        </dgm:presLayoutVars>
      </dgm:prSet>
      <dgm:spPr/>
    </dgm:pt>
    <dgm:pt modelId="{2022CC94-4DF5-4662-849F-F3D10CAA2DF7}" type="pres">
      <dgm:prSet presAssocID="{BC56E518-343B-4A50-A339-A5077DF2D695}" presName="rootComposite" presStyleCnt="0"/>
      <dgm:spPr/>
    </dgm:pt>
    <dgm:pt modelId="{3CDCECCE-EE78-4CE6-A5EE-CEA43FC73DE9}" type="pres">
      <dgm:prSet presAssocID="{BC56E518-343B-4A50-A339-A5077DF2D695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757887A-055F-4D84-AFB7-D71A3F59C62A}" type="pres">
      <dgm:prSet presAssocID="{BC56E518-343B-4A50-A339-A5077DF2D695}" presName="rootConnector" presStyleLbl="node2" presStyleIdx="0" presStyleCnt="4"/>
      <dgm:spPr/>
      <dgm:t>
        <a:bodyPr/>
        <a:lstStyle/>
        <a:p>
          <a:endParaRPr lang="cs-CZ"/>
        </a:p>
      </dgm:t>
    </dgm:pt>
    <dgm:pt modelId="{79505433-9088-45D4-A1D3-6BC298927EA4}" type="pres">
      <dgm:prSet presAssocID="{BC56E518-343B-4A50-A339-A5077DF2D695}" presName="hierChild4" presStyleCnt="0"/>
      <dgm:spPr/>
    </dgm:pt>
    <dgm:pt modelId="{5A1CB478-D65F-4C29-A54D-31DAE867931F}" type="pres">
      <dgm:prSet presAssocID="{BC56E518-343B-4A50-A339-A5077DF2D695}" presName="hierChild5" presStyleCnt="0"/>
      <dgm:spPr/>
    </dgm:pt>
    <dgm:pt modelId="{D17E7C93-175D-4A9C-8E30-17A6C19D9095}" type="pres">
      <dgm:prSet presAssocID="{7A723CA7-40AD-4553-860B-732A9BE1C291}" presName="Name37" presStyleLbl="parChTrans1D2" presStyleIdx="1" presStyleCnt="4"/>
      <dgm:spPr/>
      <dgm:t>
        <a:bodyPr/>
        <a:lstStyle/>
        <a:p>
          <a:endParaRPr lang="cs-CZ"/>
        </a:p>
      </dgm:t>
    </dgm:pt>
    <dgm:pt modelId="{B5194879-B4A7-40F2-A675-4ABCB8ED397E}" type="pres">
      <dgm:prSet presAssocID="{EB25EF9F-8D16-4F3D-BEA4-D65F2F890C2B}" presName="hierRoot2" presStyleCnt="0">
        <dgm:presLayoutVars>
          <dgm:hierBranch val="init"/>
        </dgm:presLayoutVars>
      </dgm:prSet>
      <dgm:spPr/>
    </dgm:pt>
    <dgm:pt modelId="{B13E5738-44F5-471F-A2AF-35CBC9B5B2E3}" type="pres">
      <dgm:prSet presAssocID="{EB25EF9F-8D16-4F3D-BEA4-D65F2F890C2B}" presName="rootComposite" presStyleCnt="0"/>
      <dgm:spPr/>
    </dgm:pt>
    <dgm:pt modelId="{99F61354-56A7-4547-B256-28C6765F0ED5}" type="pres">
      <dgm:prSet presAssocID="{EB25EF9F-8D16-4F3D-BEA4-D65F2F890C2B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A244D37-B401-4653-B921-73961F4E1FB8}" type="pres">
      <dgm:prSet presAssocID="{EB25EF9F-8D16-4F3D-BEA4-D65F2F890C2B}" presName="rootConnector" presStyleLbl="node2" presStyleIdx="1" presStyleCnt="4"/>
      <dgm:spPr/>
      <dgm:t>
        <a:bodyPr/>
        <a:lstStyle/>
        <a:p>
          <a:endParaRPr lang="cs-CZ"/>
        </a:p>
      </dgm:t>
    </dgm:pt>
    <dgm:pt modelId="{EE08F2FF-9AD5-48EC-BBC7-E8155370A8B7}" type="pres">
      <dgm:prSet presAssocID="{EB25EF9F-8D16-4F3D-BEA4-D65F2F890C2B}" presName="hierChild4" presStyleCnt="0"/>
      <dgm:spPr/>
    </dgm:pt>
    <dgm:pt modelId="{6602F9CF-BC25-4D4B-83B6-D704D900C98B}" type="pres">
      <dgm:prSet presAssocID="{C00AD59A-5D14-4E35-AC30-8876667D108F}" presName="Name37" presStyleLbl="parChTrans1D3" presStyleIdx="0" presStyleCnt="3"/>
      <dgm:spPr/>
      <dgm:t>
        <a:bodyPr/>
        <a:lstStyle/>
        <a:p>
          <a:endParaRPr lang="cs-CZ"/>
        </a:p>
      </dgm:t>
    </dgm:pt>
    <dgm:pt modelId="{A55C4125-E26B-4CF5-B17F-86E933B2AE2B}" type="pres">
      <dgm:prSet presAssocID="{70EEE6EE-CB32-492C-9E3D-64678D86317E}" presName="hierRoot2" presStyleCnt="0">
        <dgm:presLayoutVars>
          <dgm:hierBranch val="init"/>
        </dgm:presLayoutVars>
      </dgm:prSet>
      <dgm:spPr/>
    </dgm:pt>
    <dgm:pt modelId="{C95919E2-CB2F-4473-97EB-CEC31521D9A2}" type="pres">
      <dgm:prSet presAssocID="{70EEE6EE-CB32-492C-9E3D-64678D86317E}" presName="rootComposite" presStyleCnt="0"/>
      <dgm:spPr/>
    </dgm:pt>
    <dgm:pt modelId="{861FA223-7D97-4B77-A14D-BF24E7F0123D}" type="pres">
      <dgm:prSet presAssocID="{70EEE6EE-CB32-492C-9E3D-64678D86317E}" presName="rootText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80CD371-E1FA-4FFB-8B8A-2135F2BB9903}" type="pres">
      <dgm:prSet presAssocID="{70EEE6EE-CB32-492C-9E3D-64678D86317E}" presName="rootConnector" presStyleLbl="node3" presStyleIdx="0" presStyleCnt="3"/>
      <dgm:spPr/>
      <dgm:t>
        <a:bodyPr/>
        <a:lstStyle/>
        <a:p>
          <a:endParaRPr lang="cs-CZ"/>
        </a:p>
      </dgm:t>
    </dgm:pt>
    <dgm:pt modelId="{F7DE9DEB-917F-43CF-B4C7-2FCC1C875650}" type="pres">
      <dgm:prSet presAssocID="{70EEE6EE-CB32-492C-9E3D-64678D86317E}" presName="hierChild4" presStyleCnt="0"/>
      <dgm:spPr/>
    </dgm:pt>
    <dgm:pt modelId="{DB26B619-F5C5-4589-900E-129B47C4BBB4}" type="pres">
      <dgm:prSet presAssocID="{70EEE6EE-CB32-492C-9E3D-64678D86317E}" presName="hierChild5" presStyleCnt="0"/>
      <dgm:spPr/>
    </dgm:pt>
    <dgm:pt modelId="{C9CC2EF6-2CB4-441B-9784-0F3B6151DFCC}" type="pres">
      <dgm:prSet presAssocID="{5CF35FCC-B7C7-4FFF-ABAA-A2E747231BF2}" presName="Name37" presStyleLbl="parChTrans1D3" presStyleIdx="1" presStyleCnt="3"/>
      <dgm:spPr/>
      <dgm:t>
        <a:bodyPr/>
        <a:lstStyle/>
        <a:p>
          <a:endParaRPr lang="cs-CZ"/>
        </a:p>
      </dgm:t>
    </dgm:pt>
    <dgm:pt modelId="{73205E41-9F3C-47C9-883B-0340062270CF}" type="pres">
      <dgm:prSet presAssocID="{7CD1A580-705A-456B-8AAA-2E7B3BA46E50}" presName="hierRoot2" presStyleCnt="0">
        <dgm:presLayoutVars>
          <dgm:hierBranch val="init"/>
        </dgm:presLayoutVars>
      </dgm:prSet>
      <dgm:spPr/>
    </dgm:pt>
    <dgm:pt modelId="{430876C2-7D40-4874-B617-AF4E98A47897}" type="pres">
      <dgm:prSet presAssocID="{7CD1A580-705A-456B-8AAA-2E7B3BA46E50}" presName="rootComposite" presStyleCnt="0"/>
      <dgm:spPr/>
    </dgm:pt>
    <dgm:pt modelId="{5E347708-77FE-48A2-B00D-C2F07092DF35}" type="pres">
      <dgm:prSet presAssocID="{7CD1A580-705A-456B-8AAA-2E7B3BA46E50}" presName="rootText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C9A23DC-7051-48BE-8C20-934B80D802B0}" type="pres">
      <dgm:prSet presAssocID="{7CD1A580-705A-456B-8AAA-2E7B3BA46E50}" presName="rootConnector" presStyleLbl="node3" presStyleIdx="1" presStyleCnt="3"/>
      <dgm:spPr/>
      <dgm:t>
        <a:bodyPr/>
        <a:lstStyle/>
        <a:p>
          <a:endParaRPr lang="cs-CZ"/>
        </a:p>
      </dgm:t>
    </dgm:pt>
    <dgm:pt modelId="{D0614B06-59A5-45A7-8570-1498412D402A}" type="pres">
      <dgm:prSet presAssocID="{7CD1A580-705A-456B-8AAA-2E7B3BA46E50}" presName="hierChild4" presStyleCnt="0"/>
      <dgm:spPr/>
    </dgm:pt>
    <dgm:pt modelId="{CBAD5DE2-92B9-48BC-B7E9-889FECA55E84}" type="pres">
      <dgm:prSet presAssocID="{7CD1A580-705A-456B-8AAA-2E7B3BA46E50}" presName="hierChild5" presStyleCnt="0"/>
      <dgm:spPr/>
    </dgm:pt>
    <dgm:pt modelId="{85B60919-A06E-4183-9B36-8946ED7ED0B9}" type="pres">
      <dgm:prSet presAssocID="{B120B4C6-7D70-42B1-AC02-6FED6B6C340A}" presName="Name37" presStyleLbl="parChTrans1D3" presStyleIdx="2" presStyleCnt="3"/>
      <dgm:spPr/>
      <dgm:t>
        <a:bodyPr/>
        <a:lstStyle/>
        <a:p>
          <a:endParaRPr lang="cs-CZ"/>
        </a:p>
      </dgm:t>
    </dgm:pt>
    <dgm:pt modelId="{B3DB3816-0DBD-4C2A-9175-3A78E69A98BE}" type="pres">
      <dgm:prSet presAssocID="{B17BF75B-1A3B-4492-AB53-969664344A00}" presName="hierRoot2" presStyleCnt="0">
        <dgm:presLayoutVars>
          <dgm:hierBranch val="init"/>
        </dgm:presLayoutVars>
      </dgm:prSet>
      <dgm:spPr/>
    </dgm:pt>
    <dgm:pt modelId="{66F86DAF-A0C1-4724-A810-A91D6F48F20E}" type="pres">
      <dgm:prSet presAssocID="{B17BF75B-1A3B-4492-AB53-969664344A00}" presName="rootComposite" presStyleCnt="0"/>
      <dgm:spPr/>
    </dgm:pt>
    <dgm:pt modelId="{9E685844-642A-48D6-B2A0-C85560B8B91F}" type="pres">
      <dgm:prSet presAssocID="{B17BF75B-1A3B-4492-AB53-969664344A00}" presName="rootText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E1A2B54D-4EEF-46E3-861A-11A197994E5C}" type="pres">
      <dgm:prSet presAssocID="{B17BF75B-1A3B-4492-AB53-969664344A00}" presName="rootConnector" presStyleLbl="node3" presStyleIdx="2" presStyleCnt="3"/>
      <dgm:spPr/>
      <dgm:t>
        <a:bodyPr/>
        <a:lstStyle/>
        <a:p>
          <a:endParaRPr lang="cs-CZ"/>
        </a:p>
      </dgm:t>
    </dgm:pt>
    <dgm:pt modelId="{48D12271-8310-4549-AB01-D40FD1E174F7}" type="pres">
      <dgm:prSet presAssocID="{B17BF75B-1A3B-4492-AB53-969664344A00}" presName="hierChild4" presStyleCnt="0"/>
      <dgm:spPr/>
    </dgm:pt>
    <dgm:pt modelId="{D642CC61-9178-4EF3-A476-A071E25CAC59}" type="pres">
      <dgm:prSet presAssocID="{B17BF75B-1A3B-4492-AB53-969664344A00}" presName="hierChild5" presStyleCnt="0"/>
      <dgm:spPr/>
    </dgm:pt>
    <dgm:pt modelId="{D92A8392-E4C4-4BE8-8AD5-A357E3F711D7}" type="pres">
      <dgm:prSet presAssocID="{EB25EF9F-8D16-4F3D-BEA4-D65F2F890C2B}" presName="hierChild5" presStyleCnt="0"/>
      <dgm:spPr/>
    </dgm:pt>
    <dgm:pt modelId="{C5FC9AA7-DE82-45FC-9C3B-43614FC811FD}" type="pres">
      <dgm:prSet presAssocID="{092560C0-CCB7-47B5-B608-12F69DBE1EF5}" presName="Name37" presStyleLbl="parChTrans1D2" presStyleIdx="2" presStyleCnt="4"/>
      <dgm:spPr/>
      <dgm:t>
        <a:bodyPr/>
        <a:lstStyle/>
        <a:p>
          <a:endParaRPr lang="cs-CZ"/>
        </a:p>
      </dgm:t>
    </dgm:pt>
    <dgm:pt modelId="{D1CC04E3-FB8C-49EF-A624-89A3268CB132}" type="pres">
      <dgm:prSet presAssocID="{A3135A21-A60A-40D5-8B67-2E170B77489A}" presName="hierRoot2" presStyleCnt="0">
        <dgm:presLayoutVars>
          <dgm:hierBranch val="init"/>
        </dgm:presLayoutVars>
      </dgm:prSet>
      <dgm:spPr/>
    </dgm:pt>
    <dgm:pt modelId="{2AA8C14F-69BA-4446-9ACD-5661F34CFFBB}" type="pres">
      <dgm:prSet presAssocID="{A3135A21-A60A-40D5-8B67-2E170B77489A}" presName="rootComposite" presStyleCnt="0"/>
      <dgm:spPr/>
    </dgm:pt>
    <dgm:pt modelId="{28BCF2D3-78D6-45A2-B49F-4D4B8B78D114}" type="pres">
      <dgm:prSet presAssocID="{A3135A21-A60A-40D5-8B67-2E170B77489A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EEF2FCC-0C1A-4C63-85D3-E4EA5C120652}" type="pres">
      <dgm:prSet presAssocID="{A3135A21-A60A-40D5-8B67-2E170B77489A}" presName="rootConnector" presStyleLbl="node2" presStyleIdx="2" presStyleCnt="4"/>
      <dgm:spPr/>
      <dgm:t>
        <a:bodyPr/>
        <a:lstStyle/>
        <a:p>
          <a:endParaRPr lang="cs-CZ"/>
        </a:p>
      </dgm:t>
    </dgm:pt>
    <dgm:pt modelId="{E8C34EAB-056C-4D6E-8BD3-3CB70A276371}" type="pres">
      <dgm:prSet presAssocID="{A3135A21-A60A-40D5-8B67-2E170B77489A}" presName="hierChild4" presStyleCnt="0"/>
      <dgm:spPr/>
    </dgm:pt>
    <dgm:pt modelId="{C43616B2-A4C1-42B4-96D8-F114B20C2197}" type="pres">
      <dgm:prSet presAssocID="{A3135A21-A60A-40D5-8B67-2E170B77489A}" presName="hierChild5" presStyleCnt="0"/>
      <dgm:spPr/>
    </dgm:pt>
    <dgm:pt modelId="{EE798251-8350-4F1F-9710-07745DE2FBDA}" type="pres">
      <dgm:prSet presAssocID="{F096E756-6046-4C89-8D32-C24A05E65A14}" presName="Name37" presStyleLbl="parChTrans1D2" presStyleIdx="3" presStyleCnt="4"/>
      <dgm:spPr/>
      <dgm:t>
        <a:bodyPr/>
        <a:lstStyle/>
        <a:p>
          <a:endParaRPr lang="cs-CZ"/>
        </a:p>
      </dgm:t>
    </dgm:pt>
    <dgm:pt modelId="{4A889A3B-E62A-4584-A1DE-EBACDE038441}" type="pres">
      <dgm:prSet presAssocID="{B68E0CE8-67E9-4DD6-B2FA-754E7E880ECF}" presName="hierRoot2" presStyleCnt="0">
        <dgm:presLayoutVars>
          <dgm:hierBranch val="init"/>
        </dgm:presLayoutVars>
      </dgm:prSet>
      <dgm:spPr/>
    </dgm:pt>
    <dgm:pt modelId="{EE19EBB0-6FF9-4878-A1A9-4DD6E6076E99}" type="pres">
      <dgm:prSet presAssocID="{B68E0CE8-67E9-4DD6-B2FA-754E7E880ECF}" presName="rootComposite" presStyleCnt="0"/>
      <dgm:spPr/>
    </dgm:pt>
    <dgm:pt modelId="{7D981C7A-2F78-4BBD-B7F0-B7D62AB65637}" type="pres">
      <dgm:prSet presAssocID="{B68E0CE8-67E9-4DD6-B2FA-754E7E880ECF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A4CFD8F-2DE8-402C-917C-AA2488E396A6}" type="pres">
      <dgm:prSet presAssocID="{B68E0CE8-67E9-4DD6-B2FA-754E7E880ECF}" presName="rootConnector" presStyleLbl="node2" presStyleIdx="3" presStyleCnt="4"/>
      <dgm:spPr/>
      <dgm:t>
        <a:bodyPr/>
        <a:lstStyle/>
        <a:p>
          <a:endParaRPr lang="cs-CZ"/>
        </a:p>
      </dgm:t>
    </dgm:pt>
    <dgm:pt modelId="{1BB49742-8AD8-4A77-8535-362E1EC15D25}" type="pres">
      <dgm:prSet presAssocID="{B68E0CE8-67E9-4DD6-B2FA-754E7E880ECF}" presName="hierChild4" presStyleCnt="0"/>
      <dgm:spPr/>
    </dgm:pt>
    <dgm:pt modelId="{89E9C119-475E-4BEC-87DC-02F63FAC0254}" type="pres">
      <dgm:prSet presAssocID="{B68E0CE8-67E9-4DD6-B2FA-754E7E880ECF}" presName="hierChild5" presStyleCnt="0"/>
      <dgm:spPr/>
    </dgm:pt>
    <dgm:pt modelId="{49BE5BAB-6963-4B92-8818-B29143D80D7E}" type="pres">
      <dgm:prSet presAssocID="{641AD56F-92C7-470E-AFF8-35AF6721115B}" presName="hierChild3" presStyleCnt="0"/>
      <dgm:spPr/>
    </dgm:pt>
  </dgm:ptLst>
  <dgm:cxnLst>
    <dgm:cxn modelId="{BD781E1B-81DE-449E-9C67-0EC425136049}" type="presOf" srcId="{F096E756-6046-4C89-8D32-C24A05E65A14}" destId="{EE798251-8350-4F1F-9710-07745DE2FBDA}" srcOrd="0" destOrd="0" presId="urn:microsoft.com/office/officeart/2005/8/layout/orgChart1"/>
    <dgm:cxn modelId="{A33A1684-B06F-4361-89ED-D3E887898579}" type="presOf" srcId="{BC56E518-343B-4A50-A339-A5077DF2D695}" destId="{3CDCECCE-EE78-4CE6-A5EE-CEA43FC73DE9}" srcOrd="0" destOrd="0" presId="urn:microsoft.com/office/officeart/2005/8/layout/orgChart1"/>
    <dgm:cxn modelId="{791F9BA4-BF73-4A0B-81A7-CD3E7AEC0E82}" type="presOf" srcId="{B17BF75B-1A3B-4492-AB53-969664344A00}" destId="{E1A2B54D-4EEF-46E3-861A-11A197994E5C}" srcOrd="1" destOrd="0" presId="urn:microsoft.com/office/officeart/2005/8/layout/orgChart1"/>
    <dgm:cxn modelId="{420C70F5-4E35-40E2-BA37-56928ED0AC56}" type="presOf" srcId="{7A723CA7-40AD-4553-860B-732A9BE1C291}" destId="{D17E7C93-175D-4A9C-8E30-17A6C19D9095}" srcOrd="0" destOrd="0" presId="urn:microsoft.com/office/officeart/2005/8/layout/orgChart1"/>
    <dgm:cxn modelId="{3B9913EC-3553-4D23-AB00-D30051A0E469}" type="presOf" srcId="{3EFA06FD-7B5A-4C79-8AD0-D524067D9158}" destId="{0E6392A8-8D72-4267-B527-CAAF6EEECC77}" srcOrd="0" destOrd="0" presId="urn:microsoft.com/office/officeart/2005/8/layout/orgChart1"/>
    <dgm:cxn modelId="{33446180-0CCA-40ED-BBCB-12BEF05DB02F}" type="presOf" srcId="{01D22795-E3E5-4570-A9D4-210AF03E43CD}" destId="{6ACD4D73-D188-4AD4-B800-F5A56C5DB9BC}" srcOrd="0" destOrd="0" presId="urn:microsoft.com/office/officeart/2005/8/layout/orgChart1"/>
    <dgm:cxn modelId="{9F739F46-32D3-4562-882D-4923DEECE6BB}" srcId="{EB25EF9F-8D16-4F3D-BEA4-D65F2F890C2B}" destId="{70EEE6EE-CB32-492C-9E3D-64678D86317E}" srcOrd="0" destOrd="0" parTransId="{C00AD59A-5D14-4E35-AC30-8876667D108F}" sibTransId="{12304C2F-1860-46B9-B4B0-EA9DDA65ADCB}"/>
    <dgm:cxn modelId="{2F094110-88D6-44D1-B6A9-4EE5AA60ED0F}" type="presOf" srcId="{7CD1A580-705A-456B-8AAA-2E7B3BA46E50}" destId="{5E347708-77FE-48A2-B00D-C2F07092DF35}" srcOrd="0" destOrd="0" presId="urn:microsoft.com/office/officeart/2005/8/layout/orgChart1"/>
    <dgm:cxn modelId="{50E2C235-47CB-4B01-AFAA-11594A2BFC50}" srcId="{641AD56F-92C7-470E-AFF8-35AF6721115B}" destId="{A3135A21-A60A-40D5-8B67-2E170B77489A}" srcOrd="2" destOrd="0" parTransId="{092560C0-CCB7-47B5-B608-12F69DBE1EF5}" sibTransId="{06B72CE7-9308-4684-94AD-DAEDFE067EFA}"/>
    <dgm:cxn modelId="{1E826EB4-7A83-4FEF-BA6A-229B941A6DBA}" type="presOf" srcId="{5CF35FCC-B7C7-4FFF-ABAA-A2E747231BF2}" destId="{C9CC2EF6-2CB4-441B-9784-0F3B6151DFCC}" srcOrd="0" destOrd="0" presId="urn:microsoft.com/office/officeart/2005/8/layout/orgChart1"/>
    <dgm:cxn modelId="{80BFF5BD-05D5-4BE6-8434-385B960B22DD}" type="presOf" srcId="{C00AD59A-5D14-4E35-AC30-8876667D108F}" destId="{6602F9CF-BC25-4D4B-83B6-D704D900C98B}" srcOrd="0" destOrd="0" presId="urn:microsoft.com/office/officeart/2005/8/layout/orgChart1"/>
    <dgm:cxn modelId="{DC9EA745-6F91-4678-BEB6-EE33A43165CE}" type="presOf" srcId="{641AD56F-92C7-470E-AFF8-35AF6721115B}" destId="{7D7D1E75-14C5-4327-B4D8-CDC288636486}" srcOrd="1" destOrd="0" presId="urn:microsoft.com/office/officeart/2005/8/layout/orgChart1"/>
    <dgm:cxn modelId="{D720416B-6317-4C08-BF02-B0C7FC1D2DEF}" type="presOf" srcId="{B68E0CE8-67E9-4DD6-B2FA-754E7E880ECF}" destId="{7D981C7A-2F78-4BBD-B7F0-B7D62AB65637}" srcOrd="0" destOrd="0" presId="urn:microsoft.com/office/officeart/2005/8/layout/orgChart1"/>
    <dgm:cxn modelId="{427F1F31-98EF-426A-BAC7-BD79B1BBA512}" type="presOf" srcId="{B68E0CE8-67E9-4DD6-B2FA-754E7E880ECF}" destId="{CA4CFD8F-2DE8-402C-917C-AA2488E396A6}" srcOrd="1" destOrd="0" presId="urn:microsoft.com/office/officeart/2005/8/layout/orgChart1"/>
    <dgm:cxn modelId="{A49041A6-2825-40EB-B0A2-95767C655563}" srcId="{EB25EF9F-8D16-4F3D-BEA4-D65F2F890C2B}" destId="{B17BF75B-1A3B-4492-AB53-969664344A00}" srcOrd="2" destOrd="0" parTransId="{B120B4C6-7D70-42B1-AC02-6FED6B6C340A}" sibTransId="{009D6A08-1743-4635-B557-4971101336A9}"/>
    <dgm:cxn modelId="{24365AE4-FE2A-4B07-A740-35DFA8DB475B}" type="presOf" srcId="{EB25EF9F-8D16-4F3D-BEA4-D65F2F890C2B}" destId="{99F61354-56A7-4547-B256-28C6765F0ED5}" srcOrd="0" destOrd="0" presId="urn:microsoft.com/office/officeart/2005/8/layout/orgChart1"/>
    <dgm:cxn modelId="{2D35008E-43D5-49CD-BDA6-BCC4A529F5F3}" type="presOf" srcId="{EB25EF9F-8D16-4F3D-BEA4-D65F2F890C2B}" destId="{AA244D37-B401-4653-B921-73961F4E1FB8}" srcOrd="1" destOrd="0" presId="urn:microsoft.com/office/officeart/2005/8/layout/orgChart1"/>
    <dgm:cxn modelId="{BB2E86BA-4471-4259-B866-68D046410DD2}" srcId="{641AD56F-92C7-470E-AFF8-35AF6721115B}" destId="{EB25EF9F-8D16-4F3D-BEA4-D65F2F890C2B}" srcOrd="1" destOrd="0" parTransId="{7A723CA7-40AD-4553-860B-732A9BE1C291}" sibTransId="{C547ED0D-1A8A-4053-96C9-4DA7AC70491E}"/>
    <dgm:cxn modelId="{BD8B3461-7184-4460-97F3-7E7A66BEAA35}" type="presOf" srcId="{70EEE6EE-CB32-492C-9E3D-64678D86317E}" destId="{861FA223-7D97-4B77-A14D-BF24E7F0123D}" srcOrd="0" destOrd="0" presId="urn:microsoft.com/office/officeart/2005/8/layout/orgChart1"/>
    <dgm:cxn modelId="{D5049680-397B-4AAA-AA57-99B88A45B801}" type="presOf" srcId="{A3135A21-A60A-40D5-8B67-2E170B77489A}" destId="{28BCF2D3-78D6-45A2-B49F-4D4B8B78D114}" srcOrd="0" destOrd="0" presId="urn:microsoft.com/office/officeart/2005/8/layout/orgChart1"/>
    <dgm:cxn modelId="{A42BF579-A73F-4704-926B-3AC7CEB2C571}" srcId="{641AD56F-92C7-470E-AFF8-35AF6721115B}" destId="{B68E0CE8-67E9-4DD6-B2FA-754E7E880ECF}" srcOrd="3" destOrd="0" parTransId="{F096E756-6046-4C89-8D32-C24A05E65A14}" sibTransId="{167CFD6C-AC89-4D90-AE81-4691EA89DEAC}"/>
    <dgm:cxn modelId="{B60F2CF0-402C-4366-90DA-60C2BBE33D83}" type="presOf" srcId="{BC56E518-343B-4A50-A339-A5077DF2D695}" destId="{B757887A-055F-4D84-AFB7-D71A3F59C62A}" srcOrd="1" destOrd="0" presId="urn:microsoft.com/office/officeart/2005/8/layout/orgChart1"/>
    <dgm:cxn modelId="{2BAAD128-8CC8-479A-A40A-C6D8687EC8D2}" srcId="{3EFA06FD-7B5A-4C79-8AD0-D524067D9158}" destId="{641AD56F-92C7-470E-AFF8-35AF6721115B}" srcOrd="0" destOrd="0" parTransId="{C4F7F99C-D72F-4246-B40C-7F6D2DB07D15}" sibTransId="{17DF7E4E-10A4-4674-AE13-FA39545E10C1}"/>
    <dgm:cxn modelId="{11C31910-9B2F-48C7-811E-FD4AB7D25399}" type="presOf" srcId="{7CD1A580-705A-456B-8AAA-2E7B3BA46E50}" destId="{8C9A23DC-7051-48BE-8C20-934B80D802B0}" srcOrd="1" destOrd="0" presId="urn:microsoft.com/office/officeart/2005/8/layout/orgChart1"/>
    <dgm:cxn modelId="{42B843CC-2E77-4DB8-8D1B-5FFAACB40EA1}" srcId="{641AD56F-92C7-470E-AFF8-35AF6721115B}" destId="{BC56E518-343B-4A50-A339-A5077DF2D695}" srcOrd="0" destOrd="0" parTransId="{01D22795-E3E5-4570-A9D4-210AF03E43CD}" sibTransId="{3BE3387D-3DAE-4CE2-B378-E6358966CAEC}"/>
    <dgm:cxn modelId="{B488DA74-02BA-4742-8E88-4D5AFD9582AF}" type="presOf" srcId="{092560C0-CCB7-47B5-B608-12F69DBE1EF5}" destId="{C5FC9AA7-DE82-45FC-9C3B-43614FC811FD}" srcOrd="0" destOrd="0" presId="urn:microsoft.com/office/officeart/2005/8/layout/orgChart1"/>
    <dgm:cxn modelId="{6AFB9E14-2DA8-47FD-B91A-70A03D81AF59}" type="presOf" srcId="{B120B4C6-7D70-42B1-AC02-6FED6B6C340A}" destId="{85B60919-A06E-4183-9B36-8946ED7ED0B9}" srcOrd="0" destOrd="0" presId="urn:microsoft.com/office/officeart/2005/8/layout/orgChart1"/>
    <dgm:cxn modelId="{2FB0B854-3C16-4945-8CD0-1B22D533C108}" type="presOf" srcId="{A3135A21-A60A-40D5-8B67-2E170B77489A}" destId="{3EEF2FCC-0C1A-4C63-85D3-E4EA5C120652}" srcOrd="1" destOrd="0" presId="urn:microsoft.com/office/officeart/2005/8/layout/orgChart1"/>
    <dgm:cxn modelId="{2D05A653-1014-48A3-A751-A4B76C9F726F}" type="presOf" srcId="{B17BF75B-1A3B-4492-AB53-969664344A00}" destId="{9E685844-642A-48D6-B2A0-C85560B8B91F}" srcOrd="0" destOrd="0" presId="urn:microsoft.com/office/officeart/2005/8/layout/orgChart1"/>
    <dgm:cxn modelId="{A82A8658-3119-4456-A526-12A923AEA41F}" srcId="{EB25EF9F-8D16-4F3D-BEA4-D65F2F890C2B}" destId="{7CD1A580-705A-456B-8AAA-2E7B3BA46E50}" srcOrd="1" destOrd="0" parTransId="{5CF35FCC-B7C7-4FFF-ABAA-A2E747231BF2}" sibTransId="{AD376C78-542A-4903-A9C0-5653D9CFF548}"/>
    <dgm:cxn modelId="{6411EC61-2926-4427-9E7A-147897C91A11}" type="presOf" srcId="{70EEE6EE-CB32-492C-9E3D-64678D86317E}" destId="{880CD371-E1FA-4FFB-8B8A-2135F2BB9903}" srcOrd="1" destOrd="0" presId="urn:microsoft.com/office/officeart/2005/8/layout/orgChart1"/>
    <dgm:cxn modelId="{10F40C07-8E72-4DEB-A9CE-23D2E04A8609}" type="presOf" srcId="{641AD56F-92C7-470E-AFF8-35AF6721115B}" destId="{0BA7176E-4B2F-44DA-AF13-CF82824A9977}" srcOrd="0" destOrd="0" presId="urn:microsoft.com/office/officeart/2005/8/layout/orgChart1"/>
    <dgm:cxn modelId="{3288442C-1731-4D67-BADC-814917C926B1}" type="presParOf" srcId="{0E6392A8-8D72-4267-B527-CAAF6EEECC77}" destId="{93F90CF2-2DCA-4085-8DE2-DA3032356E5B}" srcOrd="0" destOrd="0" presId="urn:microsoft.com/office/officeart/2005/8/layout/orgChart1"/>
    <dgm:cxn modelId="{6AF2FD0D-29DC-4C34-9E88-111884C234A6}" type="presParOf" srcId="{93F90CF2-2DCA-4085-8DE2-DA3032356E5B}" destId="{67925A9F-EB2F-440B-9C7D-11F41BCE2FF7}" srcOrd="0" destOrd="0" presId="urn:microsoft.com/office/officeart/2005/8/layout/orgChart1"/>
    <dgm:cxn modelId="{40EAEE16-CF33-4E8C-8B3D-7400195E6AB9}" type="presParOf" srcId="{67925A9F-EB2F-440B-9C7D-11F41BCE2FF7}" destId="{0BA7176E-4B2F-44DA-AF13-CF82824A9977}" srcOrd="0" destOrd="0" presId="urn:microsoft.com/office/officeart/2005/8/layout/orgChart1"/>
    <dgm:cxn modelId="{B2EE828B-3A6A-4B7B-8273-8A86D0375E60}" type="presParOf" srcId="{67925A9F-EB2F-440B-9C7D-11F41BCE2FF7}" destId="{7D7D1E75-14C5-4327-B4D8-CDC288636486}" srcOrd="1" destOrd="0" presId="urn:microsoft.com/office/officeart/2005/8/layout/orgChart1"/>
    <dgm:cxn modelId="{2089A683-96E8-4C33-85AE-E8C3154D34F5}" type="presParOf" srcId="{93F90CF2-2DCA-4085-8DE2-DA3032356E5B}" destId="{6D651540-BF2B-4996-8192-35F54D30FBEB}" srcOrd="1" destOrd="0" presId="urn:microsoft.com/office/officeart/2005/8/layout/orgChart1"/>
    <dgm:cxn modelId="{FE9B2214-0FE6-4DB7-B88E-6848B612D792}" type="presParOf" srcId="{6D651540-BF2B-4996-8192-35F54D30FBEB}" destId="{6ACD4D73-D188-4AD4-B800-F5A56C5DB9BC}" srcOrd="0" destOrd="0" presId="urn:microsoft.com/office/officeart/2005/8/layout/orgChart1"/>
    <dgm:cxn modelId="{A2636C89-E39D-4582-A621-3EF461A3C393}" type="presParOf" srcId="{6D651540-BF2B-4996-8192-35F54D30FBEB}" destId="{4E552292-0E34-46C9-8823-F6CF9A636653}" srcOrd="1" destOrd="0" presId="urn:microsoft.com/office/officeart/2005/8/layout/orgChart1"/>
    <dgm:cxn modelId="{BF9495EB-9E14-4308-B2E4-E6F40066FF3D}" type="presParOf" srcId="{4E552292-0E34-46C9-8823-F6CF9A636653}" destId="{2022CC94-4DF5-4662-849F-F3D10CAA2DF7}" srcOrd="0" destOrd="0" presId="urn:microsoft.com/office/officeart/2005/8/layout/orgChart1"/>
    <dgm:cxn modelId="{D3A802C1-5697-48B8-9B10-17F1877C8CA0}" type="presParOf" srcId="{2022CC94-4DF5-4662-849F-F3D10CAA2DF7}" destId="{3CDCECCE-EE78-4CE6-A5EE-CEA43FC73DE9}" srcOrd="0" destOrd="0" presId="urn:microsoft.com/office/officeart/2005/8/layout/orgChart1"/>
    <dgm:cxn modelId="{EDC5D4C0-E21F-4CCB-B143-0A30590DC50E}" type="presParOf" srcId="{2022CC94-4DF5-4662-849F-F3D10CAA2DF7}" destId="{B757887A-055F-4D84-AFB7-D71A3F59C62A}" srcOrd="1" destOrd="0" presId="urn:microsoft.com/office/officeart/2005/8/layout/orgChart1"/>
    <dgm:cxn modelId="{890321E9-8AC0-47EF-9E14-FE9D51D9D039}" type="presParOf" srcId="{4E552292-0E34-46C9-8823-F6CF9A636653}" destId="{79505433-9088-45D4-A1D3-6BC298927EA4}" srcOrd="1" destOrd="0" presId="urn:microsoft.com/office/officeart/2005/8/layout/orgChart1"/>
    <dgm:cxn modelId="{78107D42-0F23-4AB9-9311-DEC38722EC8D}" type="presParOf" srcId="{4E552292-0E34-46C9-8823-F6CF9A636653}" destId="{5A1CB478-D65F-4C29-A54D-31DAE867931F}" srcOrd="2" destOrd="0" presId="urn:microsoft.com/office/officeart/2005/8/layout/orgChart1"/>
    <dgm:cxn modelId="{D5061954-AED4-4CA8-8911-97E9F5C4FDFB}" type="presParOf" srcId="{6D651540-BF2B-4996-8192-35F54D30FBEB}" destId="{D17E7C93-175D-4A9C-8E30-17A6C19D9095}" srcOrd="2" destOrd="0" presId="urn:microsoft.com/office/officeart/2005/8/layout/orgChart1"/>
    <dgm:cxn modelId="{0D73E1F5-9B05-43A4-A4F8-2EE7D384E098}" type="presParOf" srcId="{6D651540-BF2B-4996-8192-35F54D30FBEB}" destId="{B5194879-B4A7-40F2-A675-4ABCB8ED397E}" srcOrd="3" destOrd="0" presId="urn:microsoft.com/office/officeart/2005/8/layout/orgChart1"/>
    <dgm:cxn modelId="{EF242488-499C-4ADC-B19C-C3D57174F445}" type="presParOf" srcId="{B5194879-B4A7-40F2-A675-4ABCB8ED397E}" destId="{B13E5738-44F5-471F-A2AF-35CBC9B5B2E3}" srcOrd="0" destOrd="0" presId="urn:microsoft.com/office/officeart/2005/8/layout/orgChart1"/>
    <dgm:cxn modelId="{0BDEE041-482A-47B0-BC61-03F1717FAAA0}" type="presParOf" srcId="{B13E5738-44F5-471F-A2AF-35CBC9B5B2E3}" destId="{99F61354-56A7-4547-B256-28C6765F0ED5}" srcOrd="0" destOrd="0" presId="urn:microsoft.com/office/officeart/2005/8/layout/orgChart1"/>
    <dgm:cxn modelId="{44198B9E-AB9D-4E6F-B1CB-9C561855BF99}" type="presParOf" srcId="{B13E5738-44F5-471F-A2AF-35CBC9B5B2E3}" destId="{AA244D37-B401-4653-B921-73961F4E1FB8}" srcOrd="1" destOrd="0" presId="urn:microsoft.com/office/officeart/2005/8/layout/orgChart1"/>
    <dgm:cxn modelId="{5EFFE300-99F8-40BA-BC92-C7592395EBAA}" type="presParOf" srcId="{B5194879-B4A7-40F2-A675-4ABCB8ED397E}" destId="{EE08F2FF-9AD5-48EC-BBC7-E8155370A8B7}" srcOrd="1" destOrd="0" presId="urn:microsoft.com/office/officeart/2005/8/layout/orgChart1"/>
    <dgm:cxn modelId="{DC6C7189-72DC-40C1-B921-0A66EAB5EB87}" type="presParOf" srcId="{EE08F2FF-9AD5-48EC-BBC7-E8155370A8B7}" destId="{6602F9CF-BC25-4D4B-83B6-D704D900C98B}" srcOrd="0" destOrd="0" presId="urn:microsoft.com/office/officeart/2005/8/layout/orgChart1"/>
    <dgm:cxn modelId="{7B1B830C-B68F-4881-8134-22BDC0683676}" type="presParOf" srcId="{EE08F2FF-9AD5-48EC-BBC7-E8155370A8B7}" destId="{A55C4125-E26B-4CF5-B17F-86E933B2AE2B}" srcOrd="1" destOrd="0" presId="urn:microsoft.com/office/officeart/2005/8/layout/orgChart1"/>
    <dgm:cxn modelId="{51C3010D-66B5-40D5-9DF8-0E947F642409}" type="presParOf" srcId="{A55C4125-E26B-4CF5-B17F-86E933B2AE2B}" destId="{C95919E2-CB2F-4473-97EB-CEC31521D9A2}" srcOrd="0" destOrd="0" presId="urn:microsoft.com/office/officeart/2005/8/layout/orgChart1"/>
    <dgm:cxn modelId="{77C2313F-5610-4C08-AACC-83591D47A2B1}" type="presParOf" srcId="{C95919E2-CB2F-4473-97EB-CEC31521D9A2}" destId="{861FA223-7D97-4B77-A14D-BF24E7F0123D}" srcOrd="0" destOrd="0" presId="urn:microsoft.com/office/officeart/2005/8/layout/orgChart1"/>
    <dgm:cxn modelId="{A2D93232-1202-4946-AC27-8E3327395773}" type="presParOf" srcId="{C95919E2-CB2F-4473-97EB-CEC31521D9A2}" destId="{880CD371-E1FA-4FFB-8B8A-2135F2BB9903}" srcOrd="1" destOrd="0" presId="urn:microsoft.com/office/officeart/2005/8/layout/orgChart1"/>
    <dgm:cxn modelId="{8AFC3296-423D-46C6-9036-EA743BF767E8}" type="presParOf" srcId="{A55C4125-E26B-4CF5-B17F-86E933B2AE2B}" destId="{F7DE9DEB-917F-43CF-B4C7-2FCC1C875650}" srcOrd="1" destOrd="0" presId="urn:microsoft.com/office/officeart/2005/8/layout/orgChart1"/>
    <dgm:cxn modelId="{BD29E3E2-23FB-4B7E-AB2B-16E411D61EDD}" type="presParOf" srcId="{A55C4125-E26B-4CF5-B17F-86E933B2AE2B}" destId="{DB26B619-F5C5-4589-900E-129B47C4BBB4}" srcOrd="2" destOrd="0" presId="urn:microsoft.com/office/officeart/2005/8/layout/orgChart1"/>
    <dgm:cxn modelId="{929B8559-B95C-4137-BBB4-28F6A283B83F}" type="presParOf" srcId="{EE08F2FF-9AD5-48EC-BBC7-E8155370A8B7}" destId="{C9CC2EF6-2CB4-441B-9784-0F3B6151DFCC}" srcOrd="2" destOrd="0" presId="urn:microsoft.com/office/officeart/2005/8/layout/orgChart1"/>
    <dgm:cxn modelId="{4DCE1BC7-EB27-46A7-8843-CAACEC785149}" type="presParOf" srcId="{EE08F2FF-9AD5-48EC-BBC7-E8155370A8B7}" destId="{73205E41-9F3C-47C9-883B-0340062270CF}" srcOrd="3" destOrd="0" presId="urn:microsoft.com/office/officeart/2005/8/layout/orgChart1"/>
    <dgm:cxn modelId="{790EE96B-D233-4EE0-B861-FDE217912CEC}" type="presParOf" srcId="{73205E41-9F3C-47C9-883B-0340062270CF}" destId="{430876C2-7D40-4874-B617-AF4E98A47897}" srcOrd="0" destOrd="0" presId="urn:microsoft.com/office/officeart/2005/8/layout/orgChart1"/>
    <dgm:cxn modelId="{1AFA1A97-D642-49B1-A96C-8F03BA46A50A}" type="presParOf" srcId="{430876C2-7D40-4874-B617-AF4E98A47897}" destId="{5E347708-77FE-48A2-B00D-C2F07092DF35}" srcOrd="0" destOrd="0" presId="urn:microsoft.com/office/officeart/2005/8/layout/orgChart1"/>
    <dgm:cxn modelId="{DF814748-D2C5-43C9-865B-58EFBB40B573}" type="presParOf" srcId="{430876C2-7D40-4874-B617-AF4E98A47897}" destId="{8C9A23DC-7051-48BE-8C20-934B80D802B0}" srcOrd="1" destOrd="0" presId="urn:microsoft.com/office/officeart/2005/8/layout/orgChart1"/>
    <dgm:cxn modelId="{12339D56-0366-4B13-88A0-1AD9555C211A}" type="presParOf" srcId="{73205E41-9F3C-47C9-883B-0340062270CF}" destId="{D0614B06-59A5-45A7-8570-1498412D402A}" srcOrd="1" destOrd="0" presId="urn:microsoft.com/office/officeart/2005/8/layout/orgChart1"/>
    <dgm:cxn modelId="{BDD110F9-A558-4781-BC10-9535E366E449}" type="presParOf" srcId="{73205E41-9F3C-47C9-883B-0340062270CF}" destId="{CBAD5DE2-92B9-48BC-B7E9-889FECA55E84}" srcOrd="2" destOrd="0" presId="urn:microsoft.com/office/officeart/2005/8/layout/orgChart1"/>
    <dgm:cxn modelId="{B8FDF171-4A7F-41F1-9A2A-D8F8414D4BD9}" type="presParOf" srcId="{EE08F2FF-9AD5-48EC-BBC7-E8155370A8B7}" destId="{85B60919-A06E-4183-9B36-8946ED7ED0B9}" srcOrd="4" destOrd="0" presId="urn:microsoft.com/office/officeart/2005/8/layout/orgChart1"/>
    <dgm:cxn modelId="{204D2D5E-3BE5-4462-8FFA-0FDC9A82782B}" type="presParOf" srcId="{EE08F2FF-9AD5-48EC-BBC7-E8155370A8B7}" destId="{B3DB3816-0DBD-4C2A-9175-3A78E69A98BE}" srcOrd="5" destOrd="0" presId="urn:microsoft.com/office/officeart/2005/8/layout/orgChart1"/>
    <dgm:cxn modelId="{E4572A21-94BD-42C3-B06F-0510468FF999}" type="presParOf" srcId="{B3DB3816-0DBD-4C2A-9175-3A78E69A98BE}" destId="{66F86DAF-A0C1-4724-A810-A91D6F48F20E}" srcOrd="0" destOrd="0" presId="urn:microsoft.com/office/officeart/2005/8/layout/orgChart1"/>
    <dgm:cxn modelId="{36036E5F-147D-4CC6-A1ED-00E6C26CCCCA}" type="presParOf" srcId="{66F86DAF-A0C1-4724-A810-A91D6F48F20E}" destId="{9E685844-642A-48D6-B2A0-C85560B8B91F}" srcOrd="0" destOrd="0" presId="urn:microsoft.com/office/officeart/2005/8/layout/orgChart1"/>
    <dgm:cxn modelId="{BC80031B-D8B5-4128-8F1C-5033920CD2CF}" type="presParOf" srcId="{66F86DAF-A0C1-4724-A810-A91D6F48F20E}" destId="{E1A2B54D-4EEF-46E3-861A-11A197994E5C}" srcOrd="1" destOrd="0" presId="urn:microsoft.com/office/officeart/2005/8/layout/orgChart1"/>
    <dgm:cxn modelId="{7104084F-1386-443F-9E58-873DC1D67561}" type="presParOf" srcId="{B3DB3816-0DBD-4C2A-9175-3A78E69A98BE}" destId="{48D12271-8310-4549-AB01-D40FD1E174F7}" srcOrd="1" destOrd="0" presId="urn:microsoft.com/office/officeart/2005/8/layout/orgChart1"/>
    <dgm:cxn modelId="{087731BF-0CC6-4211-9A18-EB24B9CB2C11}" type="presParOf" srcId="{B3DB3816-0DBD-4C2A-9175-3A78E69A98BE}" destId="{D642CC61-9178-4EF3-A476-A071E25CAC59}" srcOrd="2" destOrd="0" presId="urn:microsoft.com/office/officeart/2005/8/layout/orgChart1"/>
    <dgm:cxn modelId="{71163A55-5033-42D7-857A-D0CE38A5B69C}" type="presParOf" srcId="{B5194879-B4A7-40F2-A675-4ABCB8ED397E}" destId="{D92A8392-E4C4-4BE8-8AD5-A357E3F711D7}" srcOrd="2" destOrd="0" presId="urn:microsoft.com/office/officeart/2005/8/layout/orgChart1"/>
    <dgm:cxn modelId="{34C10A7E-B4EE-4428-8BD6-E5D21A061FF2}" type="presParOf" srcId="{6D651540-BF2B-4996-8192-35F54D30FBEB}" destId="{C5FC9AA7-DE82-45FC-9C3B-43614FC811FD}" srcOrd="4" destOrd="0" presId="urn:microsoft.com/office/officeart/2005/8/layout/orgChart1"/>
    <dgm:cxn modelId="{82C3E315-3F98-4714-B924-65CBCD934A4A}" type="presParOf" srcId="{6D651540-BF2B-4996-8192-35F54D30FBEB}" destId="{D1CC04E3-FB8C-49EF-A624-89A3268CB132}" srcOrd="5" destOrd="0" presId="urn:microsoft.com/office/officeart/2005/8/layout/orgChart1"/>
    <dgm:cxn modelId="{90A1F2B8-BE8D-41FC-AF1B-F4577FF54532}" type="presParOf" srcId="{D1CC04E3-FB8C-49EF-A624-89A3268CB132}" destId="{2AA8C14F-69BA-4446-9ACD-5661F34CFFBB}" srcOrd="0" destOrd="0" presId="urn:microsoft.com/office/officeart/2005/8/layout/orgChart1"/>
    <dgm:cxn modelId="{19231A7E-312A-455D-B49D-0E165F17D596}" type="presParOf" srcId="{2AA8C14F-69BA-4446-9ACD-5661F34CFFBB}" destId="{28BCF2D3-78D6-45A2-B49F-4D4B8B78D114}" srcOrd="0" destOrd="0" presId="urn:microsoft.com/office/officeart/2005/8/layout/orgChart1"/>
    <dgm:cxn modelId="{B10DF72D-0886-4221-B94E-58E0C69E9ABC}" type="presParOf" srcId="{2AA8C14F-69BA-4446-9ACD-5661F34CFFBB}" destId="{3EEF2FCC-0C1A-4C63-85D3-E4EA5C120652}" srcOrd="1" destOrd="0" presId="urn:microsoft.com/office/officeart/2005/8/layout/orgChart1"/>
    <dgm:cxn modelId="{C34F843B-23E0-47E4-B4E2-670018F27993}" type="presParOf" srcId="{D1CC04E3-FB8C-49EF-A624-89A3268CB132}" destId="{E8C34EAB-056C-4D6E-8BD3-3CB70A276371}" srcOrd="1" destOrd="0" presId="urn:microsoft.com/office/officeart/2005/8/layout/orgChart1"/>
    <dgm:cxn modelId="{E367C83C-61CE-4643-B8D9-6D6C5FAB18E3}" type="presParOf" srcId="{D1CC04E3-FB8C-49EF-A624-89A3268CB132}" destId="{C43616B2-A4C1-42B4-96D8-F114B20C2197}" srcOrd="2" destOrd="0" presId="urn:microsoft.com/office/officeart/2005/8/layout/orgChart1"/>
    <dgm:cxn modelId="{F8F9D453-1A45-4C71-9D95-6CC7074CBDE9}" type="presParOf" srcId="{6D651540-BF2B-4996-8192-35F54D30FBEB}" destId="{EE798251-8350-4F1F-9710-07745DE2FBDA}" srcOrd="6" destOrd="0" presId="urn:microsoft.com/office/officeart/2005/8/layout/orgChart1"/>
    <dgm:cxn modelId="{CAE7331C-A57C-4EEB-8C05-ABE2262EF986}" type="presParOf" srcId="{6D651540-BF2B-4996-8192-35F54D30FBEB}" destId="{4A889A3B-E62A-4584-A1DE-EBACDE038441}" srcOrd="7" destOrd="0" presId="urn:microsoft.com/office/officeart/2005/8/layout/orgChart1"/>
    <dgm:cxn modelId="{DEE87938-7368-4D7F-A564-EDB7E10F0C8C}" type="presParOf" srcId="{4A889A3B-E62A-4584-A1DE-EBACDE038441}" destId="{EE19EBB0-6FF9-4878-A1A9-4DD6E6076E99}" srcOrd="0" destOrd="0" presId="urn:microsoft.com/office/officeart/2005/8/layout/orgChart1"/>
    <dgm:cxn modelId="{9BE9235B-AAE3-44CE-BDF7-5F4735BDB54B}" type="presParOf" srcId="{EE19EBB0-6FF9-4878-A1A9-4DD6E6076E99}" destId="{7D981C7A-2F78-4BBD-B7F0-B7D62AB65637}" srcOrd="0" destOrd="0" presId="urn:microsoft.com/office/officeart/2005/8/layout/orgChart1"/>
    <dgm:cxn modelId="{749262B6-720A-4818-9CAE-7BD8144987E1}" type="presParOf" srcId="{EE19EBB0-6FF9-4878-A1A9-4DD6E6076E99}" destId="{CA4CFD8F-2DE8-402C-917C-AA2488E396A6}" srcOrd="1" destOrd="0" presId="urn:microsoft.com/office/officeart/2005/8/layout/orgChart1"/>
    <dgm:cxn modelId="{6DCE375A-4A92-4E5B-B1C0-E83592C7702E}" type="presParOf" srcId="{4A889A3B-E62A-4584-A1DE-EBACDE038441}" destId="{1BB49742-8AD8-4A77-8535-362E1EC15D25}" srcOrd="1" destOrd="0" presId="urn:microsoft.com/office/officeart/2005/8/layout/orgChart1"/>
    <dgm:cxn modelId="{4A677ECD-BA31-4CDC-9699-B9BEA14A9F85}" type="presParOf" srcId="{4A889A3B-E62A-4584-A1DE-EBACDE038441}" destId="{89E9C119-475E-4BEC-87DC-02F63FAC0254}" srcOrd="2" destOrd="0" presId="urn:microsoft.com/office/officeart/2005/8/layout/orgChart1"/>
    <dgm:cxn modelId="{328418F2-90D1-4ABD-88C5-AA305B0C86F8}" type="presParOf" srcId="{93F90CF2-2DCA-4085-8DE2-DA3032356E5B}" destId="{49BE5BAB-6963-4B92-8818-B29143D80D7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5121C11-0E34-46B8-9E98-20D3F0F555FB}" type="doc">
      <dgm:prSet loTypeId="urn:diagrams.loki3.com/BracketList+Icon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cs-CZ"/>
        </a:p>
      </dgm:t>
    </dgm:pt>
    <dgm:pt modelId="{5BD5A657-B7DD-4F9A-A7BA-A7AA561D2C8D}">
      <dgm:prSet phldrT="[Text]"/>
      <dgm:spPr/>
      <dgm:t>
        <a:bodyPr/>
        <a:lstStyle/>
        <a:p>
          <a:r>
            <a:rPr lang="cs-CZ" dirty="0" smtClean="0"/>
            <a:t> </a:t>
          </a:r>
          <a:endParaRPr lang="cs-CZ" dirty="0"/>
        </a:p>
      </dgm:t>
    </dgm:pt>
    <dgm:pt modelId="{F090E6A6-DC1F-4D80-8666-EA5175FF9297}" type="parTrans" cxnId="{3B0153B4-9D08-40D7-89F2-9198881A9547}">
      <dgm:prSet/>
      <dgm:spPr/>
      <dgm:t>
        <a:bodyPr/>
        <a:lstStyle/>
        <a:p>
          <a:endParaRPr lang="cs-CZ"/>
        </a:p>
      </dgm:t>
    </dgm:pt>
    <dgm:pt modelId="{C35F142B-8602-44E6-A2D6-E7446CC41010}" type="sibTrans" cxnId="{3B0153B4-9D08-40D7-89F2-9198881A9547}">
      <dgm:prSet/>
      <dgm:spPr/>
      <dgm:t>
        <a:bodyPr/>
        <a:lstStyle/>
        <a:p>
          <a:endParaRPr lang="cs-CZ"/>
        </a:p>
      </dgm:t>
    </dgm:pt>
    <dgm:pt modelId="{D875411F-DEA8-4465-98C4-C20D707DE60D}">
      <dgm:prSet phldrT="[Text]" custT="1"/>
      <dgm:spPr/>
      <dgm:t>
        <a:bodyPr/>
        <a:lstStyle/>
        <a:p>
          <a:r>
            <a:rPr lang="cs-CZ" sz="1800" dirty="0" smtClean="0"/>
            <a:t>2.2. přestěhováno stávající vybavení</a:t>
          </a:r>
          <a:endParaRPr lang="cs-CZ" sz="1800" dirty="0"/>
        </a:p>
      </dgm:t>
    </dgm:pt>
    <dgm:pt modelId="{85F8279D-7C45-44A6-8594-738C253E9576}" type="parTrans" cxnId="{03B681B3-010F-4289-AD2F-BE32AC62B318}">
      <dgm:prSet/>
      <dgm:spPr/>
      <dgm:t>
        <a:bodyPr/>
        <a:lstStyle/>
        <a:p>
          <a:endParaRPr lang="cs-CZ"/>
        </a:p>
      </dgm:t>
    </dgm:pt>
    <dgm:pt modelId="{0CFB6AAC-46C2-43FF-91EA-F657200DB430}" type="sibTrans" cxnId="{03B681B3-010F-4289-AD2F-BE32AC62B318}">
      <dgm:prSet/>
      <dgm:spPr/>
      <dgm:t>
        <a:bodyPr/>
        <a:lstStyle/>
        <a:p>
          <a:endParaRPr lang="cs-CZ"/>
        </a:p>
      </dgm:t>
    </dgm:pt>
    <dgm:pt modelId="{2AE78591-7F03-4B01-AC13-FA5B2AE330BB}">
      <dgm:prSet phldrT="[Text]" custT="1"/>
      <dgm:spPr/>
      <dgm:t>
        <a:bodyPr/>
        <a:lstStyle/>
        <a:p>
          <a:r>
            <a:rPr lang="cs-CZ" sz="1800" dirty="0" smtClean="0"/>
            <a:t>cenová nabídka od stěhovacích firem </a:t>
          </a:r>
          <a:r>
            <a:rPr lang="cs-CZ" sz="1800" dirty="0" smtClean="0"/>
            <a:t>       –  </a:t>
          </a:r>
          <a:r>
            <a:rPr lang="cs-CZ" sz="1800" dirty="0" smtClean="0"/>
            <a:t>1 den -  Markéta</a:t>
          </a:r>
          <a:endParaRPr lang="cs-CZ" sz="1800" dirty="0"/>
        </a:p>
      </dgm:t>
    </dgm:pt>
    <dgm:pt modelId="{5E7ECA91-5FC4-4149-836D-71DFD57E1149}" type="parTrans" cxnId="{C5672DE5-8B17-4781-AF69-15DCB5D32279}">
      <dgm:prSet/>
      <dgm:spPr/>
      <dgm:t>
        <a:bodyPr/>
        <a:lstStyle/>
        <a:p>
          <a:endParaRPr lang="cs-CZ"/>
        </a:p>
      </dgm:t>
    </dgm:pt>
    <dgm:pt modelId="{01E1EA1B-AD66-43D4-B619-105BB032C60B}" type="sibTrans" cxnId="{C5672DE5-8B17-4781-AF69-15DCB5D32279}">
      <dgm:prSet/>
      <dgm:spPr/>
      <dgm:t>
        <a:bodyPr/>
        <a:lstStyle/>
        <a:p>
          <a:endParaRPr lang="cs-CZ"/>
        </a:p>
      </dgm:t>
    </dgm:pt>
    <dgm:pt modelId="{F6E00DBC-0121-4A8E-8236-F46045485CC5}">
      <dgm:prSet phldrT="[Text]" custT="1"/>
      <dgm:spPr/>
      <dgm:t>
        <a:bodyPr/>
        <a:lstStyle/>
        <a:p>
          <a:r>
            <a:rPr lang="cs-CZ" sz="1800" dirty="0" smtClean="0"/>
            <a:t>vyklizení nábytku – 5 dní -  Markéta</a:t>
          </a:r>
          <a:endParaRPr lang="cs-CZ" sz="1800" dirty="0"/>
        </a:p>
      </dgm:t>
    </dgm:pt>
    <dgm:pt modelId="{58A4A92C-8216-480E-B04B-E3B60391E5B6}" type="parTrans" cxnId="{DD5F4067-CE7D-40C2-A452-F0BB3BF7224D}">
      <dgm:prSet/>
      <dgm:spPr/>
      <dgm:t>
        <a:bodyPr/>
        <a:lstStyle/>
        <a:p>
          <a:endParaRPr lang="cs-CZ"/>
        </a:p>
      </dgm:t>
    </dgm:pt>
    <dgm:pt modelId="{94A320AC-484C-46B4-AE33-489834775916}" type="sibTrans" cxnId="{DD5F4067-CE7D-40C2-A452-F0BB3BF7224D}">
      <dgm:prSet/>
      <dgm:spPr/>
      <dgm:t>
        <a:bodyPr/>
        <a:lstStyle/>
        <a:p>
          <a:endParaRPr lang="cs-CZ"/>
        </a:p>
      </dgm:t>
    </dgm:pt>
    <dgm:pt modelId="{DE492FC2-5E4D-4A1B-A091-F482A8130454}">
      <dgm:prSet phldrT="[Text]" custT="1"/>
      <dgm:spPr/>
      <dgm:t>
        <a:bodyPr/>
        <a:lstStyle/>
        <a:p>
          <a:r>
            <a:rPr lang="cs-CZ" sz="1800" dirty="0" smtClean="0"/>
            <a:t>stěhování – 1 den – Markéta + firma</a:t>
          </a:r>
          <a:endParaRPr lang="cs-CZ" sz="1800" dirty="0"/>
        </a:p>
      </dgm:t>
    </dgm:pt>
    <dgm:pt modelId="{1072B9D7-B1AB-46A7-856E-33B495D78044}" type="parTrans" cxnId="{8740A9EC-3512-411D-A30E-CD1795C20A2F}">
      <dgm:prSet/>
      <dgm:spPr/>
      <dgm:t>
        <a:bodyPr/>
        <a:lstStyle/>
        <a:p>
          <a:endParaRPr lang="cs-CZ"/>
        </a:p>
      </dgm:t>
    </dgm:pt>
    <dgm:pt modelId="{6BEBF990-FE7C-4ABD-B8A8-A683E20FA06E}" type="sibTrans" cxnId="{8740A9EC-3512-411D-A30E-CD1795C20A2F}">
      <dgm:prSet/>
      <dgm:spPr/>
      <dgm:t>
        <a:bodyPr/>
        <a:lstStyle/>
        <a:p>
          <a:endParaRPr lang="cs-CZ"/>
        </a:p>
      </dgm:t>
    </dgm:pt>
    <dgm:pt modelId="{7D140291-F71F-4648-8B78-6194BB7DE32F}" type="pres">
      <dgm:prSet presAssocID="{75121C11-0E34-46B8-9E98-20D3F0F555F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025B843B-A282-4CD3-B53A-C10AEEE74DCE}" type="pres">
      <dgm:prSet presAssocID="{5BD5A657-B7DD-4F9A-A7BA-A7AA561D2C8D}" presName="linNode" presStyleCnt="0"/>
      <dgm:spPr/>
    </dgm:pt>
    <dgm:pt modelId="{21D503C0-2B8F-4BB2-A02E-761A1C49C134}" type="pres">
      <dgm:prSet presAssocID="{5BD5A657-B7DD-4F9A-A7BA-A7AA561D2C8D}" presName="parTx" presStyleLbl="revTx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9A475DA-9827-4326-9393-E3817B66AE75}" type="pres">
      <dgm:prSet presAssocID="{5BD5A657-B7DD-4F9A-A7BA-A7AA561D2C8D}" presName="bracket" presStyleLbl="parChTrans1D1" presStyleIdx="0" presStyleCnt="1"/>
      <dgm:spPr/>
    </dgm:pt>
    <dgm:pt modelId="{0AB719D0-865C-49D8-9B86-8923813EDF20}" type="pres">
      <dgm:prSet presAssocID="{5BD5A657-B7DD-4F9A-A7BA-A7AA561D2C8D}" presName="spH" presStyleCnt="0"/>
      <dgm:spPr/>
    </dgm:pt>
    <dgm:pt modelId="{9051EE19-EA6D-4FFA-A0F5-ABF9A9DCC12A}" type="pres">
      <dgm:prSet presAssocID="{5BD5A657-B7DD-4F9A-A7BA-A7AA561D2C8D}" presName="desTx" presStyleLbl="node1" presStyleIdx="0" presStyleCnt="1" custScaleY="15911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EDFE379-31D5-49B5-BFB0-0022B4D8E3FE}" type="presOf" srcId="{75121C11-0E34-46B8-9E98-20D3F0F555FB}" destId="{7D140291-F71F-4648-8B78-6194BB7DE32F}" srcOrd="0" destOrd="0" presId="urn:diagrams.loki3.com/BracketList+Icon"/>
    <dgm:cxn modelId="{8740A9EC-3512-411D-A30E-CD1795C20A2F}" srcId="{D875411F-DEA8-4465-98C4-C20D707DE60D}" destId="{DE492FC2-5E4D-4A1B-A091-F482A8130454}" srcOrd="2" destOrd="0" parTransId="{1072B9D7-B1AB-46A7-856E-33B495D78044}" sibTransId="{6BEBF990-FE7C-4ABD-B8A8-A683E20FA06E}"/>
    <dgm:cxn modelId="{3FA78142-4635-40EE-BD69-7949AE3C4CE4}" type="presOf" srcId="{D875411F-DEA8-4465-98C4-C20D707DE60D}" destId="{9051EE19-EA6D-4FFA-A0F5-ABF9A9DCC12A}" srcOrd="0" destOrd="0" presId="urn:diagrams.loki3.com/BracketList+Icon"/>
    <dgm:cxn modelId="{3B0153B4-9D08-40D7-89F2-9198881A9547}" srcId="{75121C11-0E34-46B8-9E98-20D3F0F555FB}" destId="{5BD5A657-B7DD-4F9A-A7BA-A7AA561D2C8D}" srcOrd="0" destOrd="0" parTransId="{F090E6A6-DC1F-4D80-8666-EA5175FF9297}" sibTransId="{C35F142B-8602-44E6-A2D6-E7446CC41010}"/>
    <dgm:cxn modelId="{F52D1272-8712-4207-A4E0-17EC227D10C3}" type="presOf" srcId="{DE492FC2-5E4D-4A1B-A091-F482A8130454}" destId="{9051EE19-EA6D-4FFA-A0F5-ABF9A9DCC12A}" srcOrd="0" destOrd="3" presId="urn:diagrams.loki3.com/BracketList+Icon"/>
    <dgm:cxn modelId="{788321FE-1ABD-415C-9105-1D0A0DC8C412}" type="presOf" srcId="{2AE78591-7F03-4B01-AC13-FA5B2AE330BB}" destId="{9051EE19-EA6D-4FFA-A0F5-ABF9A9DCC12A}" srcOrd="0" destOrd="1" presId="urn:diagrams.loki3.com/BracketList+Icon"/>
    <dgm:cxn modelId="{C5672DE5-8B17-4781-AF69-15DCB5D32279}" srcId="{D875411F-DEA8-4465-98C4-C20D707DE60D}" destId="{2AE78591-7F03-4B01-AC13-FA5B2AE330BB}" srcOrd="0" destOrd="0" parTransId="{5E7ECA91-5FC4-4149-836D-71DFD57E1149}" sibTransId="{01E1EA1B-AD66-43D4-B619-105BB032C60B}"/>
    <dgm:cxn modelId="{AA04AE3D-FC75-41A0-8A7C-C0BF7E689B19}" type="presOf" srcId="{5BD5A657-B7DD-4F9A-A7BA-A7AA561D2C8D}" destId="{21D503C0-2B8F-4BB2-A02E-761A1C49C134}" srcOrd="0" destOrd="0" presId="urn:diagrams.loki3.com/BracketList+Icon"/>
    <dgm:cxn modelId="{DD5F4067-CE7D-40C2-A452-F0BB3BF7224D}" srcId="{D875411F-DEA8-4465-98C4-C20D707DE60D}" destId="{F6E00DBC-0121-4A8E-8236-F46045485CC5}" srcOrd="1" destOrd="0" parTransId="{58A4A92C-8216-480E-B04B-E3B60391E5B6}" sibTransId="{94A320AC-484C-46B4-AE33-489834775916}"/>
    <dgm:cxn modelId="{03B681B3-010F-4289-AD2F-BE32AC62B318}" srcId="{5BD5A657-B7DD-4F9A-A7BA-A7AA561D2C8D}" destId="{D875411F-DEA8-4465-98C4-C20D707DE60D}" srcOrd="0" destOrd="0" parTransId="{85F8279D-7C45-44A6-8594-738C253E9576}" sibTransId="{0CFB6AAC-46C2-43FF-91EA-F657200DB430}"/>
    <dgm:cxn modelId="{2EDBCF94-22C0-48F0-9315-65E3CF50B42E}" type="presOf" srcId="{F6E00DBC-0121-4A8E-8236-F46045485CC5}" destId="{9051EE19-EA6D-4FFA-A0F5-ABF9A9DCC12A}" srcOrd="0" destOrd="2" presId="urn:diagrams.loki3.com/BracketList+Icon"/>
    <dgm:cxn modelId="{B583D850-0CD4-4803-B513-F5D88FD324A2}" type="presParOf" srcId="{7D140291-F71F-4648-8B78-6194BB7DE32F}" destId="{025B843B-A282-4CD3-B53A-C10AEEE74DCE}" srcOrd="0" destOrd="0" presId="urn:diagrams.loki3.com/BracketList+Icon"/>
    <dgm:cxn modelId="{362FC880-3BCD-416F-9EB3-DC97FE94DE29}" type="presParOf" srcId="{025B843B-A282-4CD3-B53A-C10AEEE74DCE}" destId="{21D503C0-2B8F-4BB2-A02E-761A1C49C134}" srcOrd="0" destOrd="0" presId="urn:diagrams.loki3.com/BracketList+Icon"/>
    <dgm:cxn modelId="{3047AE3B-0CED-4E4C-952F-8ABBF193723C}" type="presParOf" srcId="{025B843B-A282-4CD3-B53A-C10AEEE74DCE}" destId="{39A475DA-9827-4326-9393-E3817B66AE75}" srcOrd="1" destOrd="0" presId="urn:diagrams.loki3.com/BracketList+Icon"/>
    <dgm:cxn modelId="{3BF5C8C5-8704-48E9-89F9-DB2B823406A6}" type="presParOf" srcId="{025B843B-A282-4CD3-B53A-C10AEEE74DCE}" destId="{0AB719D0-865C-49D8-9B86-8923813EDF20}" srcOrd="2" destOrd="0" presId="urn:diagrams.loki3.com/BracketList+Icon"/>
    <dgm:cxn modelId="{86AACC2E-92B5-4B7A-A9A7-AF8F9A33092D}" type="presParOf" srcId="{025B843B-A282-4CD3-B53A-C10AEEE74DCE}" destId="{9051EE19-EA6D-4FFA-A0F5-ABF9A9DCC12A}" srcOrd="3" destOrd="0" presId="urn:diagrams.loki3.com/BracketList+Icon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23C5B4-20F7-49B3-8674-17859BB007A6}">
      <dsp:nvSpPr>
        <dsp:cNvPr id="0" name=""/>
        <dsp:cNvSpPr/>
      </dsp:nvSpPr>
      <dsp:spPr>
        <a:xfrm>
          <a:off x="6138" y="1131574"/>
          <a:ext cx="1834867" cy="110092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/>
            <a:t>předprojektová</a:t>
          </a:r>
          <a:endParaRPr lang="cs-CZ" sz="1900" kern="1200" dirty="0"/>
        </a:p>
      </dsp:txBody>
      <dsp:txXfrm>
        <a:off x="38383" y="1163819"/>
        <a:ext cx="1770377" cy="1036430"/>
      </dsp:txXfrm>
    </dsp:sp>
    <dsp:sp modelId="{0787F33E-B7A8-48CE-A112-427D9E62BE90}">
      <dsp:nvSpPr>
        <dsp:cNvPr id="0" name=""/>
        <dsp:cNvSpPr/>
      </dsp:nvSpPr>
      <dsp:spPr>
        <a:xfrm>
          <a:off x="2024493" y="1454511"/>
          <a:ext cx="388991" cy="455047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600" kern="1200"/>
        </a:p>
      </dsp:txBody>
      <dsp:txXfrm>
        <a:off x="2024493" y="1545520"/>
        <a:ext cx="272294" cy="273029"/>
      </dsp:txXfrm>
    </dsp:sp>
    <dsp:sp modelId="{6ABDAFB5-8094-4173-AFE2-D58CE0DBBB39}">
      <dsp:nvSpPr>
        <dsp:cNvPr id="0" name=""/>
        <dsp:cNvSpPr/>
      </dsp:nvSpPr>
      <dsp:spPr>
        <a:xfrm>
          <a:off x="2574954" y="1131574"/>
          <a:ext cx="1834867" cy="110092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/>
            <a:t>projektová</a:t>
          </a:r>
          <a:endParaRPr lang="cs-CZ" sz="1900" kern="1200" dirty="0"/>
        </a:p>
      </dsp:txBody>
      <dsp:txXfrm>
        <a:off x="2607199" y="1163819"/>
        <a:ext cx="1770377" cy="1036430"/>
      </dsp:txXfrm>
    </dsp:sp>
    <dsp:sp modelId="{842FD4E1-CFC9-44AF-8E44-A93DE15D9C95}">
      <dsp:nvSpPr>
        <dsp:cNvPr id="0" name=""/>
        <dsp:cNvSpPr/>
      </dsp:nvSpPr>
      <dsp:spPr>
        <a:xfrm>
          <a:off x="4593308" y="1454511"/>
          <a:ext cx="388991" cy="455047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600" kern="1200"/>
        </a:p>
      </dsp:txBody>
      <dsp:txXfrm>
        <a:off x="4593308" y="1545520"/>
        <a:ext cx="272294" cy="273029"/>
      </dsp:txXfrm>
    </dsp:sp>
    <dsp:sp modelId="{F905BEE7-3296-4AF8-A348-C4A8BB00ACC6}">
      <dsp:nvSpPr>
        <dsp:cNvPr id="0" name=""/>
        <dsp:cNvSpPr/>
      </dsp:nvSpPr>
      <dsp:spPr>
        <a:xfrm>
          <a:off x="5143769" y="1131574"/>
          <a:ext cx="1834867" cy="110092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err="1" smtClean="0"/>
            <a:t>poprojektová</a:t>
          </a:r>
          <a:endParaRPr lang="cs-CZ" sz="1900" kern="1200" dirty="0"/>
        </a:p>
      </dsp:txBody>
      <dsp:txXfrm>
        <a:off x="5176014" y="1163819"/>
        <a:ext cx="1770377" cy="103643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798251-8350-4F1F-9710-07745DE2FBDA}">
      <dsp:nvSpPr>
        <dsp:cNvPr id="0" name=""/>
        <dsp:cNvSpPr/>
      </dsp:nvSpPr>
      <dsp:spPr>
        <a:xfrm>
          <a:off x="3281536" y="1095966"/>
          <a:ext cx="2570119" cy="2973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8684"/>
              </a:lnTo>
              <a:lnTo>
                <a:pt x="2570119" y="148684"/>
              </a:lnTo>
              <a:lnTo>
                <a:pt x="2570119" y="297369"/>
              </a:lnTo>
            </a:path>
          </a:pathLst>
        </a:custGeom>
        <a:noFill/>
        <a:ln w="285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FC9AA7-DE82-45FC-9C3B-43614FC811FD}">
      <dsp:nvSpPr>
        <dsp:cNvPr id="0" name=""/>
        <dsp:cNvSpPr/>
      </dsp:nvSpPr>
      <dsp:spPr>
        <a:xfrm>
          <a:off x="3281536" y="1095966"/>
          <a:ext cx="856706" cy="2973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8684"/>
              </a:lnTo>
              <a:lnTo>
                <a:pt x="856706" y="148684"/>
              </a:lnTo>
              <a:lnTo>
                <a:pt x="856706" y="297369"/>
              </a:lnTo>
            </a:path>
          </a:pathLst>
        </a:custGeom>
        <a:noFill/>
        <a:ln w="285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B60919-A06E-4183-9B36-8946ED7ED0B9}">
      <dsp:nvSpPr>
        <dsp:cNvPr id="0" name=""/>
        <dsp:cNvSpPr/>
      </dsp:nvSpPr>
      <dsp:spPr>
        <a:xfrm>
          <a:off x="1858412" y="2101357"/>
          <a:ext cx="212406" cy="26621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62162"/>
              </a:lnTo>
              <a:lnTo>
                <a:pt x="212406" y="2662162"/>
              </a:lnTo>
            </a:path>
          </a:pathLst>
        </a:custGeom>
        <a:noFill/>
        <a:ln w="285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CC2EF6-2CB4-441B-9784-0F3B6151DFCC}">
      <dsp:nvSpPr>
        <dsp:cNvPr id="0" name=""/>
        <dsp:cNvSpPr/>
      </dsp:nvSpPr>
      <dsp:spPr>
        <a:xfrm>
          <a:off x="1858412" y="2101357"/>
          <a:ext cx="212406" cy="16567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56771"/>
              </a:lnTo>
              <a:lnTo>
                <a:pt x="212406" y="1656771"/>
              </a:lnTo>
            </a:path>
          </a:pathLst>
        </a:custGeom>
        <a:noFill/>
        <a:ln w="285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02F9CF-BC25-4D4B-83B6-D704D900C98B}">
      <dsp:nvSpPr>
        <dsp:cNvPr id="0" name=""/>
        <dsp:cNvSpPr/>
      </dsp:nvSpPr>
      <dsp:spPr>
        <a:xfrm>
          <a:off x="1858412" y="2101357"/>
          <a:ext cx="212406" cy="6513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51380"/>
              </a:lnTo>
              <a:lnTo>
                <a:pt x="212406" y="651380"/>
              </a:lnTo>
            </a:path>
          </a:pathLst>
        </a:custGeom>
        <a:noFill/>
        <a:ln w="285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7E7C93-175D-4A9C-8E30-17A6C19D9095}">
      <dsp:nvSpPr>
        <dsp:cNvPr id="0" name=""/>
        <dsp:cNvSpPr/>
      </dsp:nvSpPr>
      <dsp:spPr>
        <a:xfrm>
          <a:off x="2424829" y="1095966"/>
          <a:ext cx="856706" cy="297369"/>
        </a:xfrm>
        <a:custGeom>
          <a:avLst/>
          <a:gdLst/>
          <a:ahLst/>
          <a:cxnLst/>
          <a:rect l="0" t="0" r="0" b="0"/>
          <a:pathLst>
            <a:path>
              <a:moveTo>
                <a:pt x="856706" y="0"/>
              </a:moveTo>
              <a:lnTo>
                <a:pt x="856706" y="148684"/>
              </a:lnTo>
              <a:lnTo>
                <a:pt x="0" y="148684"/>
              </a:lnTo>
              <a:lnTo>
                <a:pt x="0" y="297369"/>
              </a:lnTo>
            </a:path>
          </a:pathLst>
        </a:custGeom>
        <a:noFill/>
        <a:ln w="285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CD4D73-D188-4AD4-B800-F5A56C5DB9BC}">
      <dsp:nvSpPr>
        <dsp:cNvPr id="0" name=""/>
        <dsp:cNvSpPr/>
      </dsp:nvSpPr>
      <dsp:spPr>
        <a:xfrm>
          <a:off x="711416" y="1095966"/>
          <a:ext cx="2570119" cy="297369"/>
        </a:xfrm>
        <a:custGeom>
          <a:avLst/>
          <a:gdLst/>
          <a:ahLst/>
          <a:cxnLst/>
          <a:rect l="0" t="0" r="0" b="0"/>
          <a:pathLst>
            <a:path>
              <a:moveTo>
                <a:pt x="2570119" y="0"/>
              </a:moveTo>
              <a:lnTo>
                <a:pt x="2570119" y="148684"/>
              </a:lnTo>
              <a:lnTo>
                <a:pt x="0" y="148684"/>
              </a:lnTo>
              <a:lnTo>
                <a:pt x="0" y="297369"/>
              </a:lnTo>
            </a:path>
          </a:pathLst>
        </a:custGeom>
        <a:noFill/>
        <a:ln w="285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A7176E-4B2F-44DA-AF13-CF82824A9977}">
      <dsp:nvSpPr>
        <dsp:cNvPr id="0" name=""/>
        <dsp:cNvSpPr/>
      </dsp:nvSpPr>
      <dsp:spPr>
        <a:xfrm>
          <a:off x="2573514" y="387944"/>
          <a:ext cx="1416043" cy="7080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>
              <a:latin typeface="Pt sans"/>
            </a:rPr>
            <a:t>Nová pobočka knihovny</a:t>
          </a:r>
          <a:endParaRPr lang="cs-CZ" sz="1400" kern="1200" dirty="0"/>
        </a:p>
      </dsp:txBody>
      <dsp:txXfrm>
        <a:off x="2573514" y="387944"/>
        <a:ext cx="1416043" cy="708021"/>
      </dsp:txXfrm>
    </dsp:sp>
    <dsp:sp modelId="{3CDCECCE-EE78-4CE6-A5EE-CEA43FC73DE9}">
      <dsp:nvSpPr>
        <dsp:cNvPr id="0" name=""/>
        <dsp:cNvSpPr/>
      </dsp:nvSpPr>
      <dsp:spPr>
        <a:xfrm>
          <a:off x="3394" y="1393335"/>
          <a:ext cx="1416043" cy="70802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>
              <a:latin typeface="Pt sans"/>
            </a:rPr>
            <a:t>1.  zajištění prostor</a:t>
          </a:r>
        </a:p>
      </dsp:txBody>
      <dsp:txXfrm>
        <a:off x="3394" y="1393335"/>
        <a:ext cx="1416043" cy="708021"/>
      </dsp:txXfrm>
    </dsp:sp>
    <dsp:sp modelId="{99F61354-56A7-4547-B256-28C6765F0ED5}">
      <dsp:nvSpPr>
        <dsp:cNvPr id="0" name=""/>
        <dsp:cNvSpPr/>
      </dsp:nvSpPr>
      <dsp:spPr>
        <a:xfrm>
          <a:off x="1716807" y="1393335"/>
          <a:ext cx="1416043" cy="70802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>
              <a:latin typeface="Pt sans"/>
            </a:rPr>
            <a:t>2. vybavení</a:t>
          </a:r>
        </a:p>
      </dsp:txBody>
      <dsp:txXfrm>
        <a:off x="1716807" y="1393335"/>
        <a:ext cx="1416043" cy="708021"/>
      </dsp:txXfrm>
    </dsp:sp>
    <dsp:sp modelId="{861FA223-7D97-4B77-A14D-BF24E7F0123D}">
      <dsp:nvSpPr>
        <dsp:cNvPr id="0" name=""/>
        <dsp:cNvSpPr/>
      </dsp:nvSpPr>
      <dsp:spPr>
        <a:xfrm>
          <a:off x="2070818" y="2398726"/>
          <a:ext cx="1416043" cy="70802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>
              <a:latin typeface="Pt sans"/>
            </a:rPr>
            <a:t>2.1. nový nábytek zakoupen</a:t>
          </a:r>
        </a:p>
      </dsp:txBody>
      <dsp:txXfrm>
        <a:off x="2070818" y="2398726"/>
        <a:ext cx="1416043" cy="708021"/>
      </dsp:txXfrm>
    </dsp:sp>
    <dsp:sp modelId="{5E347708-77FE-48A2-B00D-C2F07092DF35}">
      <dsp:nvSpPr>
        <dsp:cNvPr id="0" name=""/>
        <dsp:cNvSpPr/>
      </dsp:nvSpPr>
      <dsp:spPr>
        <a:xfrm>
          <a:off x="2070818" y="3404117"/>
          <a:ext cx="1416043" cy="70802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>
              <a:latin typeface="Pt sans"/>
            </a:rPr>
            <a:t>2.2.  přestěhováno stávající vybavení</a:t>
          </a:r>
        </a:p>
      </dsp:txBody>
      <dsp:txXfrm>
        <a:off x="2070818" y="3404117"/>
        <a:ext cx="1416043" cy="708021"/>
      </dsp:txXfrm>
    </dsp:sp>
    <dsp:sp modelId="{9E685844-642A-48D6-B2A0-C85560B8B91F}">
      <dsp:nvSpPr>
        <dsp:cNvPr id="0" name=""/>
        <dsp:cNvSpPr/>
      </dsp:nvSpPr>
      <dsp:spPr>
        <a:xfrm>
          <a:off x="2070818" y="4409508"/>
          <a:ext cx="1416043" cy="70802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>
              <a:latin typeface="Pt sans"/>
            </a:rPr>
            <a:t>2.3 bezpečnostní prvky instalovány</a:t>
          </a:r>
        </a:p>
      </dsp:txBody>
      <dsp:txXfrm>
        <a:off x="2070818" y="4409508"/>
        <a:ext cx="1416043" cy="708021"/>
      </dsp:txXfrm>
    </dsp:sp>
    <dsp:sp modelId="{28BCF2D3-78D6-45A2-B49F-4D4B8B78D114}">
      <dsp:nvSpPr>
        <dsp:cNvPr id="0" name=""/>
        <dsp:cNvSpPr/>
      </dsp:nvSpPr>
      <dsp:spPr>
        <a:xfrm>
          <a:off x="3430220" y="1393335"/>
          <a:ext cx="1416043" cy="70802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>
              <a:latin typeface="Pt sans"/>
            </a:rPr>
            <a:t>3. fond</a:t>
          </a:r>
        </a:p>
      </dsp:txBody>
      <dsp:txXfrm>
        <a:off x="3430220" y="1393335"/>
        <a:ext cx="1416043" cy="708021"/>
      </dsp:txXfrm>
    </dsp:sp>
    <dsp:sp modelId="{7D981C7A-2F78-4BBD-B7F0-B7D62AB65637}">
      <dsp:nvSpPr>
        <dsp:cNvPr id="0" name=""/>
        <dsp:cNvSpPr/>
      </dsp:nvSpPr>
      <dsp:spPr>
        <a:xfrm>
          <a:off x="5143633" y="1393335"/>
          <a:ext cx="1416043" cy="70802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>
              <a:latin typeface="Pt sans"/>
            </a:rPr>
            <a:t>4. zaměstnanci</a:t>
          </a:r>
        </a:p>
      </dsp:txBody>
      <dsp:txXfrm>
        <a:off x="5143633" y="1393335"/>
        <a:ext cx="1416043" cy="70802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B7F029-76FB-4DAD-A4CE-BCEE99960AFE}">
      <dsp:nvSpPr>
        <dsp:cNvPr id="0" name=""/>
        <dsp:cNvSpPr/>
      </dsp:nvSpPr>
      <dsp:spPr>
        <a:xfrm>
          <a:off x="521638" y="1257157"/>
          <a:ext cx="91440" cy="23405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4055"/>
              </a:lnTo>
            </a:path>
          </a:pathLst>
        </a:custGeom>
        <a:noFill/>
        <a:ln w="285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A3FD54-C39A-43FA-9F54-4B16FD9224A6}">
      <dsp:nvSpPr>
        <dsp:cNvPr id="0" name=""/>
        <dsp:cNvSpPr/>
      </dsp:nvSpPr>
      <dsp:spPr>
        <a:xfrm>
          <a:off x="521638" y="512071"/>
          <a:ext cx="91440" cy="23405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4055"/>
              </a:lnTo>
            </a:path>
          </a:pathLst>
        </a:custGeom>
        <a:noFill/>
        <a:ln w="285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5887FC-42A1-496B-9667-18CC6C736664}">
      <dsp:nvSpPr>
        <dsp:cNvPr id="0" name=""/>
        <dsp:cNvSpPr/>
      </dsp:nvSpPr>
      <dsp:spPr>
        <a:xfrm>
          <a:off x="164971" y="1039"/>
          <a:ext cx="804773" cy="5110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05A275-1732-4A55-A2C3-2A88D4ADE7C5}">
      <dsp:nvSpPr>
        <dsp:cNvPr id="0" name=""/>
        <dsp:cNvSpPr/>
      </dsp:nvSpPr>
      <dsp:spPr>
        <a:xfrm>
          <a:off x="254390" y="85988"/>
          <a:ext cx="804773" cy="5110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/>
            <a:t>Projekt</a:t>
          </a:r>
        </a:p>
      </dsp:txBody>
      <dsp:txXfrm>
        <a:off x="269358" y="100956"/>
        <a:ext cx="774837" cy="481095"/>
      </dsp:txXfrm>
    </dsp:sp>
    <dsp:sp modelId="{8203941C-133E-40D2-9CEC-4755746ECC7D}">
      <dsp:nvSpPr>
        <dsp:cNvPr id="0" name=""/>
        <dsp:cNvSpPr/>
      </dsp:nvSpPr>
      <dsp:spPr>
        <a:xfrm>
          <a:off x="164971" y="746126"/>
          <a:ext cx="804773" cy="51103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8EDB6C-A418-426B-BA89-FF3F5C36C962}">
      <dsp:nvSpPr>
        <dsp:cNvPr id="0" name=""/>
        <dsp:cNvSpPr/>
      </dsp:nvSpPr>
      <dsp:spPr>
        <a:xfrm>
          <a:off x="254390" y="831074"/>
          <a:ext cx="804773" cy="5110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/>
            <a:t>Produkt</a:t>
          </a:r>
        </a:p>
      </dsp:txBody>
      <dsp:txXfrm>
        <a:off x="269358" y="846042"/>
        <a:ext cx="774837" cy="481095"/>
      </dsp:txXfrm>
    </dsp:sp>
    <dsp:sp modelId="{8D6EBC2F-2386-4396-8FD1-89CB4CCADF6A}">
      <dsp:nvSpPr>
        <dsp:cNvPr id="0" name=""/>
        <dsp:cNvSpPr/>
      </dsp:nvSpPr>
      <dsp:spPr>
        <a:xfrm>
          <a:off x="164971" y="1491212"/>
          <a:ext cx="804773" cy="51103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3DB713-E373-41FC-B930-264C7BC3AC06}">
      <dsp:nvSpPr>
        <dsp:cNvPr id="0" name=""/>
        <dsp:cNvSpPr/>
      </dsp:nvSpPr>
      <dsp:spPr>
        <a:xfrm>
          <a:off x="254390" y="1576160"/>
          <a:ext cx="804773" cy="5110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/>
            <a:t>Pracovní balík</a:t>
          </a:r>
        </a:p>
      </dsp:txBody>
      <dsp:txXfrm>
        <a:off x="269358" y="1591128"/>
        <a:ext cx="774837" cy="48109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B7F029-76FB-4DAD-A4CE-BCEE99960AFE}">
      <dsp:nvSpPr>
        <dsp:cNvPr id="0" name=""/>
        <dsp:cNvSpPr/>
      </dsp:nvSpPr>
      <dsp:spPr>
        <a:xfrm>
          <a:off x="981087" y="1926926"/>
          <a:ext cx="91440" cy="35895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8952"/>
              </a:lnTo>
            </a:path>
          </a:pathLst>
        </a:custGeom>
        <a:noFill/>
        <a:ln w="285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A3FD54-C39A-43FA-9F54-4B16FD9224A6}">
      <dsp:nvSpPr>
        <dsp:cNvPr id="0" name=""/>
        <dsp:cNvSpPr/>
      </dsp:nvSpPr>
      <dsp:spPr>
        <a:xfrm>
          <a:off x="981087" y="784241"/>
          <a:ext cx="91440" cy="35895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8952"/>
              </a:lnTo>
            </a:path>
          </a:pathLst>
        </a:custGeom>
        <a:noFill/>
        <a:ln w="285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5887FC-42A1-496B-9667-18CC6C736664}">
      <dsp:nvSpPr>
        <dsp:cNvPr id="0" name=""/>
        <dsp:cNvSpPr/>
      </dsp:nvSpPr>
      <dsp:spPr>
        <a:xfrm>
          <a:off x="409695" y="510"/>
          <a:ext cx="1234222" cy="7837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05A275-1732-4A55-A2C3-2A88D4ADE7C5}">
      <dsp:nvSpPr>
        <dsp:cNvPr id="0" name=""/>
        <dsp:cNvSpPr/>
      </dsp:nvSpPr>
      <dsp:spPr>
        <a:xfrm>
          <a:off x="546831" y="130789"/>
          <a:ext cx="1234222" cy="7837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/>
            <a:t>Projekt</a:t>
          </a:r>
        </a:p>
      </dsp:txBody>
      <dsp:txXfrm>
        <a:off x="569786" y="153744"/>
        <a:ext cx="1188312" cy="737821"/>
      </dsp:txXfrm>
    </dsp:sp>
    <dsp:sp modelId="{8203941C-133E-40D2-9CEC-4755746ECC7D}">
      <dsp:nvSpPr>
        <dsp:cNvPr id="0" name=""/>
        <dsp:cNvSpPr/>
      </dsp:nvSpPr>
      <dsp:spPr>
        <a:xfrm>
          <a:off x="409695" y="1143194"/>
          <a:ext cx="1234222" cy="78373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8EDB6C-A418-426B-BA89-FF3F5C36C962}">
      <dsp:nvSpPr>
        <dsp:cNvPr id="0" name=""/>
        <dsp:cNvSpPr/>
      </dsp:nvSpPr>
      <dsp:spPr>
        <a:xfrm>
          <a:off x="546831" y="1273473"/>
          <a:ext cx="1234222" cy="7837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/>
            <a:t>Produkt</a:t>
          </a:r>
        </a:p>
      </dsp:txBody>
      <dsp:txXfrm>
        <a:off x="569786" y="1296428"/>
        <a:ext cx="1188312" cy="737821"/>
      </dsp:txXfrm>
    </dsp:sp>
    <dsp:sp modelId="{8D6EBC2F-2386-4396-8FD1-89CB4CCADF6A}">
      <dsp:nvSpPr>
        <dsp:cNvPr id="0" name=""/>
        <dsp:cNvSpPr/>
      </dsp:nvSpPr>
      <dsp:spPr>
        <a:xfrm>
          <a:off x="409695" y="2285879"/>
          <a:ext cx="1234222" cy="78373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3DB713-E373-41FC-B930-264C7BC3AC06}">
      <dsp:nvSpPr>
        <dsp:cNvPr id="0" name=""/>
        <dsp:cNvSpPr/>
      </dsp:nvSpPr>
      <dsp:spPr>
        <a:xfrm>
          <a:off x="546831" y="2416158"/>
          <a:ext cx="1234222" cy="7837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/>
            <a:t>Pracovní balík</a:t>
          </a:r>
        </a:p>
      </dsp:txBody>
      <dsp:txXfrm>
        <a:off x="569786" y="2439113"/>
        <a:ext cx="1188312" cy="73782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2F9B6F-0199-4CCE-942D-9BC6FBCC2D45}">
      <dsp:nvSpPr>
        <dsp:cNvPr id="0" name=""/>
        <dsp:cNvSpPr/>
      </dsp:nvSpPr>
      <dsp:spPr>
        <a:xfrm>
          <a:off x="299" y="1498921"/>
          <a:ext cx="1669210" cy="8346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>
              <a:latin typeface="Pt sans"/>
            </a:rPr>
            <a:t>Nová pobočka knihovny</a:t>
          </a:r>
        </a:p>
      </dsp:txBody>
      <dsp:txXfrm>
        <a:off x="24744" y="1523366"/>
        <a:ext cx="1620320" cy="785715"/>
      </dsp:txXfrm>
    </dsp:sp>
    <dsp:sp modelId="{6943A9D7-89BB-4B3E-B7B8-BA447D2E6FE3}">
      <dsp:nvSpPr>
        <dsp:cNvPr id="0" name=""/>
        <dsp:cNvSpPr/>
      </dsp:nvSpPr>
      <dsp:spPr>
        <a:xfrm rot="17692822">
          <a:off x="1209859" y="1176777"/>
          <a:ext cx="1586985" cy="39199"/>
        </a:xfrm>
        <a:custGeom>
          <a:avLst/>
          <a:gdLst/>
          <a:ahLst/>
          <a:cxnLst/>
          <a:rect l="0" t="0" r="0" b="0"/>
          <a:pathLst>
            <a:path>
              <a:moveTo>
                <a:pt x="0" y="19599"/>
              </a:moveTo>
              <a:lnTo>
                <a:pt x="1586985" y="19599"/>
              </a:lnTo>
            </a:path>
          </a:pathLst>
        </a:custGeom>
        <a:noFill/>
        <a:ln w="285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600" kern="1200"/>
        </a:p>
      </dsp:txBody>
      <dsp:txXfrm>
        <a:off x="1963677" y="1156702"/>
        <a:ext cx="79349" cy="79349"/>
      </dsp:txXfrm>
    </dsp:sp>
    <dsp:sp modelId="{4B2136B0-7713-4834-BE38-AAB0A87EE684}">
      <dsp:nvSpPr>
        <dsp:cNvPr id="0" name=""/>
        <dsp:cNvSpPr/>
      </dsp:nvSpPr>
      <dsp:spPr>
        <a:xfrm>
          <a:off x="2337194" y="59227"/>
          <a:ext cx="1669210" cy="83460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>
              <a:latin typeface="Pt sans"/>
            </a:rPr>
            <a:t>1.  zajištění prostor</a:t>
          </a:r>
        </a:p>
      </dsp:txBody>
      <dsp:txXfrm>
        <a:off x="2361639" y="83672"/>
        <a:ext cx="1620320" cy="785715"/>
      </dsp:txXfrm>
    </dsp:sp>
    <dsp:sp modelId="{1E005010-55AE-4621-B2C5-D3EABAA5DB4E}">
      <dsp:nvSpPr>
        <dsp:cNvPr id="0" name=""/>
        <dsp:cNvSpPr/>
      </dsp:nvSpPr>
      <dsp:spPr>
        <a:xfrm rot="19457599">
          <a:off x="1592224" y="1656675"/>
          <a:ext cx="822255" cy="39199"/>
        </a:xfrm>
        <a:custGeom>
          <a:avLst/>
          <a:gdLst/>
          <a:ahLst/>
          <a:cxnLst/>
          <a:rect l="0" t="0" r="0" b="0"/>
          <a:pathLst>
            <a:path>
              <a:moveTo>
                <a:pt x="0" y="19599"/>
              </a:moveTo>
              <a:lnTo>
                <a:pt x="822255" y="19599"/>
              </a:lnTo>
            </a:path>
          </a:pathLst>
        </a:custGeom>
        <a:noFill/>
        <a:ln w="285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1982796" y="1655718"/>
        <a:ext cx="41112" cy="41112"/>
      </dsp:txXfrm>
    </dsp:sp>
    <dsp:sp modelId="{B7AB5D0E-BE04-41D3-8F98-533301A185D1}">
      <dsp:nvSpPr>
        <dsp:cNvPr id="0" name=""/>
        <dsp:cNvSpPr/>
      </dsp:nvSpPr>
      <dsp:spPr>
        <a:xfrm>
          <a:off x="2337194" y="1019023"/>
          <a:ext cx="1669210" cy="83460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>
              <a:latin typeface="Pt sans"/>
            </a:rPr>
            <a:t>2. vybavení</a:t>
          </a:r>
        </a:p>
      </dsp:txBody>
      <dsp:txXfrm>
        <a:off x="2361639" y="1043468"/>
        <a:ext cx="1620320" cy="785715"/>
      </dsp:txXfrm>
    </dsp:sp>
    <dsp:sp modelId="{B9BE9949-30F1-4881-AAC8-BA7E9E435FC2}">
      <dsp:nvSpPr>
        <dsp:cNvPr id="0" name=""/>
        <dsp:cNvSpPr/>
      </dsp:nvSpPr>
      <dsp:spPr>
        <a:xfrm rot="18289469">
          <a:off x="3755651" y="936828"/>
          <a:ext cx="1169192" cy="39199"/>
        </a:xfrm>
        <a:custGeom>
          <a:avLst/>
          <a:gdLst/>
          <a:ahLst/>
          <a:cxnLst/>
          <a:rect l="0" t="0" r="0" b="0"/>
          <a:pathLst>
            <a:path>
              <a:moveTo>
                <a:pt x="0" y="19599"/>
              </a:moveTo>
              <a:lnTo>
                <a:pt x="1169192" y="19599"/>
              </a:lnTo>
            </a:path>
          </a:pathLst>
        </a:custGeom>
        <a:noFill/>
        <a:ln w="285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4311017" y="927198"/>
        <a:ext cx="58459" cy="58459"/>
      </dsp:txXfrm>
    </dsp:sp>
    <dsp:sp modelId="{614FB85F-3822-4A5E-BAEB-0C4104EE8D02}">
      <dsp:nvSpPr>
        <dsp:cNvPr id="0" name=""/>
        <dsp:cNvSpPr/>
      </dsp:nvSpPr>
      <dsp:spPr>
        <a:xfrm>
          <a:off x="4674089" y="59227"/>
          <a:ext cx="1669210" cy="83460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>
              <a:latin typeface="Pt sans"/>
            </a:rPr>
            <a:t>2.1. nový nábytek zakoupen</a:t>
          </a:r>
        </a:p>
      </dsp:txBody>
      <dsp:txXfrm>
        <a:off x="4698534" y="83672"/>
        <a:ext cx="1620320" cy="785715"/>
      </dsp:txXfrm>
    </dsp:sp>
    <dsp:sp modelId="{36B505D6-5FB0-43EA-978C-0E3C5E72940F}">
      <dsp:nvSpPr>
        <dsp:cNvPr id="0" name=""/>
        <dsp:cNvSpPr/>
      </dsp:nvSpPr>
      <dsp:spPr>
        <a:xfrm>
          <a:off x="4006405" y="1416726"/>
          <a:ext cx="667684" cy="39199"/>
        </a:xfrm>
        <a:custGeom>
          <a:avLst/>
          <a:gdLst/>
          <a:ahLst/>
          <a:cxnLst/>
          <a:rect l="0" t="0" r="0" b="0"/>
          <a:pathLst>
            <a:path>
              <a:moveTo>
                <a:pt x="0" y="19599"/>
              </a:moveTo>
              <a:lnTo>
                <a:pt x="667684" y="19599"/>
              </a:lnTo>
            </a:path>
          </a:pathLst>
        </a:custGeom>
        <a:noFill/>
        <a:ln w="285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4323555" y="1419633"/>
        <a:ext cx="33384" cy="33384"/>
      </dsp:txXfrm>
    </dsp:sp>
    <dsp:sp modelId="{37909236-E76A-4908-969C-0A653F00C12B}">
      <dsp:nvSpPr>
        <dsp:cNvPr id="0" name=""/>
        <dsp:cNvSpPr/>
      </dsp:nvSpPr>
      <dsp:spPr>
        <a:xfrm>
          <a:off x="4674089" y="1019023"/>
          <a:ext cx="1669210" cy="83460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>
              <a:latin typeface="Pt sans"/>
            </a:rPr>
            <a:t>2.2.  přestěhováno stávající vybavení</a:t>
          </a:r>
        </a:p>
      </dsp:txBody>
      <dsp:txXfrm>
        <a:off x="4698534" y="1043468"/>
        <a:ext cx="1620320" cy="785715"/>
      </dsp:txXfrm>
    </dsp:sp>
    <dsp:sp modelId="{E0E03FD5-5B50-4C24-A279-CCF2CEA32AC0}">
      <dsp:nvSpPr>
        <dsp:cNvPr id="0" name=""/>
        <dsp:cNvSpPr/>
      </dsp:nvSpPr>
      <dsp:spPr>
        <a:xfrm rot="3310531">
          <a:off x="3755651" y="1896624"/>
          <a:ext cx="1169192" cy="39199"/>
        </a:xfrm>
        <a:custGeom>
          <a:avLst/>
          <a:gdLst/>
          <a:ahLst/>
          <a:cxnLst/>
          <a:rect l="0" t="0" r="0" b="0"/>
          <a:pathLst>
            <a:path>
              <a:moveTo>
                <a:pt x="0" y="19599"/>
              </a:moveTo>
              <a:lnTo>
                <a:pt x="1169192" y="19599"/>
              </a:lnTo>
            </a:path>
          </a:pathLst>
        </a:custGeom>
        <a:noFill/>
        <a:ln w="285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4311017" y="1886994"/>
        <a:ext cx="58459" cy="58459"/>
      </dsp:txXfrm>
    </dsp:sp>
    <dsp:sp modelId="{2054BB91-E1C2-49E1-B349-7DDF80B9DC70}">
      <dsp:nvSpPr>
        <dsp:cNvPr id="0" name=""/>
        <dsp:cNvSpPr/>
      </dsp:nvSpPr>
      <dsp:spPr>
        <a:xfrm>
          <a:off x="4674089" y="1978819"/>
          <a:ext cx="1669210" cy="83460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>
              <a:latin typeface="Pt sans"/>
            </a:rPr>
            <a:t>2.3 bezpečnostní prvky instalovány</a:t>
          </a:r>
        </a:p>
      </dsp:txBody>
      <dsp:txXfrm>
        <a:off x="4698534" y="2003264"/>
        <a:ext cx="1620320" cy="785715"/>
      </dsp:txXfrm>
    </dsp:sp>
    <dsp:sp modelId="{42110519-C077-4B98-8F29-852BF2F76F1E}">
      <dsp:nvSpPr>
        <dsp:cNvPr id="0" name=""/>
        <dsp:cNvSpPr/>
      </dsp:nvSpPr>
      <dsp:spPr>
        <a:xfrm rot="2142401">
          <a:off x="1592224" y="2136573"/>
          <a:ext cx="822255" cy="39199"/>
        </a:xfrm>
        <a:custGeom>
          <a:avLst/>
          <a:gdLst/>
          <a:ahLst/>
          <a:cxnLst/>
          <a:rect l="0" t="0" r="0" b="0"/>
          <a:pathLst>
            <a:path>
              <a:moveTo>
                <a:pt x="0" y="19599"/>
              </a:moveTo>
              <a:lnTo>
                <a:pt x="822255" y="19599"/>
              </a:lnTo>
            </a:path>
          </a:pathLst>
        </a:custGeom>
        <a:noFill/>
        <a:ln w="285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1982796" y="2135616"/>
        <a:ext cx="41112" cy="41112"/>
      </dsp:txXfrm>
    </dsp:sp>
    <dsp:sp modelId="{06415CEC-4DBD-4A1F-AB6C-850CDDA9D960}">
      <dsp:nvSpPr>
        <dsp:cNvPr id="0" name=""/>
        <dsp:cNvSpPr/>
      </dsp:nvSpPr>
      <dsp:spPr>
        <a:xfrm>
          <a:off x="2337194" y="1978819"/>
          <a:ext cx="1669210" cy="83460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>
              <a:latin typeface="Pt sans"/>
            </a:rPr>
            <a:t>3. fond</a:t>
          </a:r>
        </a:p>
      </dsp:txBody>
      <dsp:txXfrm>
        <a:off x="2361639" y="2003264"/>
        <a:ext cx="1620320" cy="785715"/>
      </dsp:txXfrm>
    </dsp:sp>
    <dsp:sp modelId="{EF56B6A9-82FA-431D-8A47-33A93E082B02}">
      <dsp:nvSpPr>
        <dsp:cNvPr id="0" name=""/>
        <dsp:cNvSpPr/>
      </dsp:nvSpPr>
      <dsp:spPr>
        <a:xfrm rot="3907178">
          <a:off x="1209859" y="2616471"/>
          <a:ext cx="1586985" cy="39199"/>
        </a:xfrm>
        <a:custGeom>
          <a:avLst/>
          <a:gdLst/>
          <a:ahLst/>
          <a:cxnLst/>
          <a:rect l="0" t="0" r="0" b="0"/>
          <a:pathLst>
            <a:path>
              <a:moveTo>
                <a:pt x="0" y="19599"/>
              </a:moveTo>
              <a:lnTo>
                <a:pt x="1586985" y="19599"/>
              </a:lnTo>
            </a:path>
          </a:pathLst>
        </a:custGeom>
        <a:noFill/>
        <a:ln w="285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600" kern="1200"/>
        </a:p>
      </dsp:txBody>
      <dsp:txXfrm>
        <a:off x="1963677" y="2596396"/>
        <a:ext cx="79349" cy="79349"/>
      </dsp:txXfrm>
    </dsp:sp>
    <dsp:sp modelId="{9B9A3F34-FC63-4ACD-B159-C2291A021DA3}">
      <dsp:nvSpPr>
        <dsp:cNvPr id="0" name=""/>
        <dsp:cNvSpPr/>
      </dsp:nvSpPr>
      <dsp:spPr>
        <a:xfrm>
          <a:off x="2337194" y="2938615"/>
          <a:ext cx="1669210" cy="83460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>
              <a:latin typeface="Pt sans"/>
            </a:rPr>
            <a:t>4. zaměstnanci</a:t>
          </a:r>
        </a:p>
      </dsp:txBody>
      <dsp:txXfrm>
        <a:off x="2361639" y="2963060"/>
        <a:ext cx="1620320" cy="78571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784121-ECD9-4E22-96EA-4F361D942A00}">
      <dsp:nvSpPr>
        <dsp:cNvPr id="0" name=""/>
        <dsp:cNvSpPr/>
      </dsp:nvSpPr>
      <dsp:spPr>
        <a:xfrm>
          <a:off x="3688" y="0"/>
          <a:ext cx="891234" cy="891234"/>
        </a:xfrm>
        <a:prstGeom prst="ellipse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9EAA15C-94F2-4264-A479-BF5F492E85CF}">
      <dsp:nvSpPr>
        <dsp:cNvPr id="0" name=""/>
        <dsp:cNvSpPr/>
      </dsp:nvSpPr>
      <dsp:spPr>
        <a:xfrm>
          <a:off x="92811" y="89123"/>
          <a:ext cx="712987" cy="712987"/>
        </a:xfrm>
        <a:prstGeom prst="chord">
          <a:avLst>
            <a:gd name="adj1" fmla="val 0"/>
            <a:gd name="adj2" fmla="val 108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E01D88-CA3B-4BFB-AAF7-60775354D0A4}">
      <dsp:nvSpPr>
        <dsp:cNvPr id="0" name=""/>
        <dsp:cNvSpPr/>
      </dsp:nvSpPr>
      <dsp:spPr>
        <a:xfrm>
          <a:off x="1080595" y="891234"/>
          <a:ext cx="2636567" cy="37506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b="1" kern="1200" dirty="0" smtClean="0">
              <a:latin typeface="PT Sans" panose="020B0503020203020204" pitchFamily="34" charset="-18"/>
              <a:ea typeface="PT Sans" panose="020B0503020203020204" pitchFamily="34" charset="-18"/>
            </a:rPr>
            <a:t>komplexní popis rozsahu dodávky projektu.</a:t>
          </a:r>
          <a:endParaRPr lang="cs-CZ" sz="1300" kern="1200" dirty="0"/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b="1" kern="1200" dirty="0" smtClean="0">
              <a:latin typeface="PT Sans" panose="020B0503020203020204" pitchFamily="34" charset="-18"/>
              <a:ea typeface="PT Sans" panose="020B0503020203020204" pitchFamily="34" charset="-18"/>
            </a:rPr>
            <a:t> určuje, co se bude dělat.</a:t>
          </a:r>
          <a:endParaRPr lang="cs-CZ" sz="1300" kern="1200" dirty="0" smtClean="0">
            <a:latin typeface="PT Sans" panose="020B0503020203020204" pitchFamily="34" charset="-18"/>
            <a:ea typeface="PT Sans" panose="020B0503020203020204" pitchFamily="34" charset="-18"/>
          </a:endParaRP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b="1" kern="1200" dirty="0" smtClean="0">
              <a:latin typeface="PT Sans" panose="020B0503020203020204" pitchFamily="34" charset="-18"/>
              <a:ea typeface="PT Sans" panose="020B0503020203020204" pitchFamily="34" charset="-18"/>
            </a:rPr>
            <a:t>obsahuje 100 % definovaného cíle a zachycuje všechny dodávky - vnitřní, vnější i prozatímní - z hlediska práce která musí být vykonána.</a:t>
          </a:r>
          <a:endParaRPr lang="cs-CZ" sz="1300" kern="1200" dirty="0" smtClean="0">
            <a:latin typeface="PT Sans" panose="020B0503020203020204" pitchFamily="34" charset="-18"/>
            <a:ea typeface="PT Sans" panose="020B0503020203020204" pitchFamily="34" charset="-18"/>
          </a:endParaRP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b="1" kern="1200" dirty="0" smtClean="0">
              <a:latin typeface="PT Sans" panose="020B0503020203020204" pitchFamily="34" charset="-18"/>
              <a:ea typeface="PT Sans" panose="020B0503020203020204" pitchFamily="34" charset="-18"/>
            </a:rPr>
            <a:t>pomáhá stanovit předem náklady a sledovat postup naplňování dodávky.</a:t>
          </a:r>
          <a:endParaRPr lang="cs-CZ" sz="1300" kern="1200" dirty="0" smtClean="0">
            <a:latin typeface="PT Sans" panose="020B0503020203020204" pitchFamily="34" charset="-18"/>
            <a:ea typeface="PT Sans" panose="020B0503020203020204" pitchFamily="34" charset="-18"/>
          </a:endParaRP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b="1" kern="1200" dirty="0" smtClean="0">
              <a:latin typeface="PT Sans" panose="020B0503020203020204" pitchFamily="34" charset="-18"/>
              <a:ea typeface="PT Sans" panose="020B0503020203020204" pitchFamily="34" charset="-18"/>
            </a:rPr>
            <a:t>je unikátní, pro stejný cíl vytvoří dva různé týmy dvě různé WBS.</a:t>
          </a:r>
          <a:endParaRPr lang="cs-CZ" sz="1300" kern="1200" dirty="0" smtClean="0">
            <a:latin typeface="PT Sans" panose="020B0503020203020204" pitchFamily="34" charset="-18"/>
            <a:ea typeface="PT Sans" panose="020B0503020203020204" pitchFamily="34" charset="-18"/>
          </a:endParaRP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b="1" kern="1200" dirty="0" smtClean="0">
              <a:latin typeface="PT Sans" panose="020B0503020203020204" pitchFamily="34" charset="-18"/>
              <a:ea typeface="PT Sans" panose="020B0503020203020204" pitchFamily="34" charset="-18"/>
            </a:rPr>
            <a:t>je významným výstupem řízení projektu.</a:t>
          </a:r>
          <a:endParaRPr lang="cs-CZ" sz="1300" kern="1200" dirty="0" smtClean="0">
            <a:latin typeface="PT Sans" panose="020B0503020203020204" pitchFamily="34" charset="-18"/>
            <a:ea typeface="PT Sans" panose="020B0503020203020204" pitchFamily="34" charset="-18"/>
          </a:endParaRP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b="1" kern="1200" dirty="0" smtClean="0">
              <a:latin typeface="PT Sans" panose="020B0503020203020204" pitchFamily="34" charset="-18"/>
              <a:ea typeface="PT Sans" panose="020B0503020203020204" pitchFamily="34" charset="-18"/>
            </a:rPr>
            <a:t>představuje hlavní seznam výsledků k provedení</a:t>
          </a:r>
          <a:endParaRPr lang="cs-CZ" sz="1300" kern="1200" dirty="0" smtClean="0">
            <a:latin typeface="PT Sans" panose="020B0503020203020204" pitchFamily="34" charset="-18"/>
            <a:ea typeface="PT Sans" panose="020B0503020203020204" pitchFamily="34" charset="-18"/>
          </a:endParaRPr>
        </a:p>
      </dsp:txBody>
      <dsp:txXfrm>
        <a:off x="1080595" y="891234"/>
        <a:ext cx="2636567" cy="3750609"/>
      </dsp:txXfrm>
    </dsp:sp>
    <dsp:sp modelId="{64B34D5D-0ED3-4E91-BE56-3BBEE1632AF1}">
      <dsp:nvSpPr>
        <dsp:cNvPr id="0" name=""/>
        <dsp:cNvSpPr/>
      </dsp:nvSpPr>
      <dsp:spPr>
        <a:xfrm>
          <a:off x="1080595" y="0"/>
          <a:ext cx="2636567" cy="8912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b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800" kern="1200" dirty="0" smtClean="0"/>
            <a:t>WBS </a:t>
          </a:r>
          <a:endParaRPr lang="cs-CZ" sz="4800" kern="1200" dirty="0"/>
        </a:p>
      </dsp:txBody>
      <dsp:txXfrm>
        <a:off x="1080595" y="0"/>
        <a:ext cx="2636567" cy="891234"/>
      </dsp:txXfrm>
    </dsp:sp>
    <dsp:sp modelId="{F1B5DF4B-DDCF-4D46-B9D7-7969A6E67A28}">
      <dsp:nvSpPr>
        <dsp:cNvPr id="0" name=""/>
        <dsp:cNvSpPr/>
      </dsp:nvSpPr>
      <dsp:spPr>
        <a:xfrm>
          <a:off x="3902836" y="0"/>
          <a:ext cx="891234" cy="891234"/>
        </a:xfrm>
        <a:prstGeom prst="ellipse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AE830A-A2A5-4BE0-9AC2-81AE50E362A5}">
      <dsp:nvSpPr>
        <dsp:cNvPr id="0" name=""/>
        <dsp:cNvSpPr/>
      </dsp:nvSpPr>
      <dsp:spPr>
        <a:xfrm>
          <a:off x="3991960" y="89123"/>
          <a:ext cx="712987" cy="712987"/>
        </a:xfrm>
        <a:prstGeom prst="chord">
          <a:avLst>
            <a:gd name="adj1" fmla="val 16200000"/>
            <a:gd name="adj2" fmla="val 16200000"/>
          </a:avLst>
        </a:prstGeom>
        <a:solidFill>
          <a:schemeClr val="accent3">
            <a:hueOff val="674214"/>
            <a:satOff val="-26549"/>
            <a:lumOff val="12941"/>
            <a:alphaOff val="0"/>
          </a:schemeClr>
        </a:solidFill>
        <a:ln w="28575" cap="flat" cmpd="sng" algn="ctr">
          <a:solidFill>
            <a:schemeClr val="accent3">
              <a:hueOff val="674214"/>
              <a:satOff val="-26549"/>
              <a:lumOff val="1294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FC99EC-4621-40C2-823F-B594743B971A}">
      <dsp:nvSpPr>
        <dsp:cNvPr id="0" name=""/>
        <dsp:cNvSpPr/>
      </dsp:nvSpPr>
      <dsp:spPr>
        <a:xfrm>
          <a:off x="4979744" y="891234"/>
          <a:ext cx="2636567" cy="37506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b="1" kern="1200" dirty="0" smtClean="0">
              <a:latin typeface="PT Sans" panose="020B0503020203020204" pitchFamily="34" charset="-18"/>
              <a:ea typeface="PT Sans" panose="020B0503020203020204" pitchFamily="34" charset="-18"/>
            </a:rPr>
            <a:t>není vyčerpávající seznam činností.</a:t>
          </a:r>
          <a:endParaRPr lang="cs-CZ" sz="1300" kern="1200" dirty="0"/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b="1" kern="1200" dirty="0" smtClean="0">
              <a:latin typeface="PT Sans" panose="020B0503020203020204" pitchFamily="34" charset="-18"/>
              <a:ea typeface="PT Sans" panose="020B0503020203020204" pitchFamily="34" charset="-18"/>
            </a:rPr>
            <a:t>není plán projektu, harmonogram, ani chronologický výpis. Nestanovuje, jak nebo kdy se bude dělat.</a:t>
          </a:r>
          <a:endParaRPr lang="cs-CZ" sz="1300" kern="1200" dirty="0"/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b="1" kern="1200" dirty="0" smtClean="0">
              <a:latin typeface="PT Sans" panose="020B0503020203020204" pitchFamily="34" charset="-18"/>
              <a:ea typeface="PT Sans" panose="020B0503020203020204" pitchFamily="34" charset="-18"/>
            </a:rPr>
            <a:t>není organizační hierarchie.</a:t>
          </a:r>
          <a:endParaRPr lang="cs-CZ" sz="1300" kern="1200" dirty="0"/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b="1" kern="1200" dirty="0" smtClean="0">
              <a:latin typeface="PT Sans" panose="020B0503020203020204" pitchFamily="34" charset="-18"/>
              <a:ea typeface="PT Sans" panose="020B0503020203020204" pitchFamily="34" charset="-18"/>
            </a:rPr>
            <a:t>nesmí řešit, jak je daného cíle dosaženo.</a:t>
          </a:r>
          <a:endParaRPr lang="cs-CZ" sz="1300" kern="1200" dirty="0"/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b="1" kern="1200" dirty="0" smtClean="0">
              <a:latin typeface="PT Sans" panose="020B0503020203020204" pitchFamily="34" charset="-18"/>
              <a:ea typeface="PT Sans" panose="020B0503020203020204" pitchFamily="34" charset="-18"/>
            </a:rPr>
            <a:t>nemá obsahovat ani nic navíc. Tedy nesmí obsahovat více než 100 % dodávky.</a:t>
          </a:r>
          <a:endParaRPr lang="cs-CZ" sz="1300" kern="1200" dirty="0"/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b="1" kern="1200" smtClean="0">
              <a:latin typeface="PT Sans" panose="020B0503020203020204" pitchFamily="34" charset="-18"/>
              <a:ea typeface="PT Sans" panose="020B0503020203020204" pitchFamily="34" charset="-18"/>
            </a:rPr>
            <a:t>není </a:t>
          </a:r>
          <a:r>
            <a:rPr lang="cs-CZ" sz="1300" b="1" kern="1200" dirty="0" smtClean="0">
              <a:latin typeface="PT Sans" panose="020B0503020203020204" pitchFamily="34" charset="-18"/>
              <a:ea typeface="PT Sans" panose="020B0503020203020204" pitchFamily="34" charset="-18"/>
            </a:rPr>
            <a:t>předmětem operativních změn.</a:t>
          </a:r>
          <a:endParaRPr lang="cs-CZ" sz="1300" kern="1200" dirty="0"/>
        </a:p>
      </dsp:txBody>
      <dsp:txXfrm>
        <a:off x="4979744" y="891234"/>
        <a:ext cx="2636567" cy="3750609"/>
      </dsp:txXfrm>
    </dsp:sp>
    <dsp:sp modelId="{44D5A1B7-7618-465F-AB33-3BB6182F1408}">
      <dsp:nvSpPr>
        <dsp:cNvPr id="0" name=""/>
        <dsp:cNvSpPr/>
      </dsp:nvSpPr>
      <dsp:spPr>
        <a:xfrm>
          <a:off x="4979744" y="0"/>
          <a:ext cx="2636567" cy="8912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b" anchorCtr="0">
          <a:noAutofit/>
        </a:bodyPr>
        <a:lstStyle/>
        <a:p>
          <a:pPr lvl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800" kern="1200" dirty="0"/>
        </a:p>
      </dsp:txBody>
      <dsp:txXfrm>
        <a:off x="4979744" y="0"/>
        <a:ext cx="2636567" cy="89123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798251-8350-4F1F-9710-07745DE2FBDA}">
      <dsp:nvSpPr>
        <dsp:cNvPr id="0" name=""/>
        <dsp:cNvSpPr/>
      </dsp:nvSpPr>
      <dsp:spPr>
        <a:xfrm>
          <a:off x="3024336" y="705331"/>
          <a:ext cx="2368678" cy="2740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7030"/>
              </a:lnTo>
              <a:lnTo>
                <a:pt x="2368678" y="137030"/>
              </a:lnTo>
              <a:lnTo>
                <a:pt x="2368678" y="274061"/>
              </a:lnTo>
            </a:path>
          </a:pathLst>
        </a:custGeom>
        <a:noFill/>
        <a:ln w="285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FC9AA7-DE82-45FC-9C3B-43614FC811FD}">
      <dsp:nvSpPr>
        <dsp:cNvPr id="0" name=""/>
        <dsp:cNvSpPr/>
      </dsp:nvSpPr>
      <dsp:spPr>
        <a:xfrm>
          <a:off x="3024336" y="705331"/>
          <a:ext cx="789559" cy="2740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7030"/>
              </a:lnTo>
              <a:lnTo>
                <a:pt x="789559" y="137030"/>
              </a:lnTo>
              <a:lnTo>
                <a:pt x="789559" y="274061"/>
              </a:lnTo>
            </a:path>
          </a:pathLst>
        </a:custGeom>
        <a:noFill/>
        <a:ln w="285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B60919-A06E-4183-9B36-8946ED7ED0B9}">
      <dsp:nvSpPr>
        <dsp:cNvPr id="0" name=""/>
        <dsp:cNvSpPr/>
      </dsp:nvSpPr>
      <dsp:spPr>
        <a:xfrm>
          <a:off x="1712753" y="1631921"/>
          <a:ext cx="195758" cy="24535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53507"/>
              </a:lnTo>
              <a:lnTo>
                <a:pt x="195758" y="2453507"/>
              </a:lnTo>
            </a:path>
          </a:pathLst>
        </a:custGeom>
        <a:noFill/>
        <a:ln w="285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CC2EF6-2CB4-441B-9784-0F3B6151DFCC}">
      <dsp:nvSpPr>
        <dsp:cNvPr id="0" name=""/>
        <dsp:cNvSpPr/>
      </dsp:nvSpPr>
      <dsp:spPr>
        <a:xfrm>
          <a:off x="1712753" y="1631921"/>
          <a:ext cx="195758" cy="15269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26916"/>
              </a:lnTo>
              <a:lnTo>
                <a:pt x="195758" y="1526916"/>
              </a:lnTo>
            </a:path>
          </a:pathLst>
        </a:custGeom>
        <a:noFill/>
        <a:ln w="285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02F9CF-BC25-4D4B-83B6-D704D900C98B}">
      <dsp:nvSpPr>
        <dsp:cNvPr id="0" name=""/>
        <dsp:cNvSpPr/>
      </dsp:nvSpPr>
      <dsp:spPr>
        <a:xfrm>
          <a:off x="1712753" y="1631921"/>
          <a:ext cx="195758" cy="6003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0326"/>
              </a:lnTo>
              <a:lnTo>
                <a:pt x="195758" y="600326"/>
              </a:lnTo>
            </a:path>
          </a:pathLst>
        </a:custGeom>
        <a:noFill/>
        <a:ln w="285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7E7C93-175D-4A9C-8E30-17A6C19D9095}">
      <dsp:nvSpPr>
        <dsp:cNvPr id="0" name=""/>
        <dsp:cNvSpPr/>
      </dsp:nvSpPr>
      <dsp:spPr>
        <a:xfrm>
          <a:off x="2234776" y="705331"/>
          <a:ext cx="789559" cy="274061"/>
        </a:xfrm>
        <a:custGeom>
          <a:avLst/>
          <a:gdLst/>
          <a:ahLst/>
          <a:cxnLst/>
          <a:rect l="0" t="0" r="0" b="0"/>
          <a:pathLst>
            <a:path>
              <a:moveTo>
                <a:pt x="789559" y="0"/>
              </a:moveTo>
              <a:lnTo>
                <a:pt x="789559" y="137030"/>
              </a:lnTo>
              <a:lnTo>
                <a:pt x="0" y="137030"/>
              </a:lnTo>
              <a:lnTo>
                <a:pt x="0" y="274061"/>
              </a:lnTo>
            </a:path>
          </a:pathLst>
        </a:custGeom>
        <a:noFill/>
        <a:ln w="285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CD4D73-D188-4AD4-B800-F5A56C5DB9BC}">
      <dsp:nvSpPr>
        <dsp:cNvPr id="0" name=""/>
        <dsp:cNvSpPr/>
      </dsp:nvSpPr>
      <dsp:spPr>
        <a:xfrm>
          <a:off x="655657" y="705331"/>
          <a:ext cx="2368678" cy="274061"/>
        </a:xfrm>
        <a:custGeom>
          <a:avLst/>
          <a:gdLst/>
          <a:ahLst/>
          <a:cxnLst/>
          <a:rect l="0" t="0" r="0" b="0"/>
          <a:pathLst>
            <a:path>
              <a:moveTo>
                <a:pt x="2368678" y="0"/>
              </a:moveTo>
              <a:lnTo>
                <a:pt x="2368678" y="137030"/>
              </a:lnTo>
              <a:lnTo>
                <a:pt x="0" y="137030"/>
              </a:lnTo>
              <a:lnTo>
                <a:pt x="0" y="274061"/>
              </a:lnTo>
            </a:path>
          </a:pathLst>
        </a:custGeom>
        <a:noFill/>
        <a:ln w="285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A7176E-4B2F-44DA-AF13-CF82824A9977}">
      <dsp:nvSpPr>
        <dsp:cNvPr id="0" name=""/>
        <dsp:cNvSpPr/>
      </dsp:nvSpPr>
      <dsp:spPr>
        <a:xfrm>
          <a:off x="2371807" y="52802"/>
          <a:ext cx="1305057" cy="6525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>
              <a:latin typeface="Pt sans"/>
            </a:rPr>
            <a:t>Nová pobočka knihovny</a:t>
          </a:r>
          <a:endParaRPr lang="cs-CZ" sz="1300" kern="1200" dirty="0"/>
        </a:p>
      </dsp:txBody>
      <dsp:txXfrm>
        <a:off x="2371807" y="52802"/>
        <a:ext cx="1305057" cy="652528"/>
      </dsp:txXfrm>
    </dsp:sp>
    <dsp:sp modelId="{3CDCECCE-EE78-4CE6-A5EE-CEA43FC73DE9}">
      <dsp:nvSpPr>
        <dsp:cNvPr id="0" name=""/>
        <dsp:cNvSpPr/>
      </dsp:nvSpPr>
      <dsp:spPr>
        <a:xfrm>
          <a:off x="3128" y="979393"/>
          <a:ext cx="1305057" cy="65252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>
              <a:latin typeface="Pt sans"/>
            </a:rPr>
            <a:t>1.  zajištění prostor</a:t>
          </a:r>
        </a:p>
      </dsp:txBody>
      <dsp:txXfrm>
        <a:off x="3128" y="979393"/>
        <a:ext cx="1305057" cy="652528"/>
      </dsp:txXfrm>
    </dsp:sp>
    <dsp:sp modelId="{99F61354-56A7-4547-B256-28C6765F0ED5}">
      <dsp:nvSpPr>
        <dsp:cNvPr id="0" name=""/>
        <dsp:cNvSpPr/>
      </dsp:nvSpPr>
      <dsp:spPr>
        <a:xfrm>
          <a:off x="1582247" y="979393"/>
          <a:ext cx="1305057" cy="65252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>
              <a:latin typeface="Pt sans"/>
            </a:rPr>
            <a:t>2. vybavení</a:t>
          </a:r>
        </a:p>
      </dsp:txBody>
      <dsp:txXfrm>
        <a:off x="1582247" y="979393"/>
        <a:ext cx="1305057" cy="652528"/>
      </dsp:txXfrm>
    </dsp:sp>
    <dsp:sp modelId="{861FA223-7D97-4B77-A14D-BF24E7F0123D}">
      <dsp:nvSpPr>
        <dsp:cNvPr id="0" name=""/>
        <dsp:cNvSpPr/>
      </dsp:nvSpPr>
      <dsp:spPr>
        <a:xfrm>
          <a:off x="1908512" y="1905983"/>
          <a:ext cx="1305057" cy="65252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>
              <a:latin typeface="Pt sans"/>
            </a:rPr>
            <a:t>2.1. nový nábytek zakoupen</a:t>
          </a:r>
        </a:p>
      </dsp:txBody>
      <dsp:txXfrm>
        <a:off x="1908512" y="1905983"/>
        <a:ext cx="1305057" cy="652528"/>
      </dsp:txXfrm>
    </dsp:sp>
    <dsp:sp modelId="{5E347708-77FE-48A2-B00D-C2F07092DF35}">
      <dsp:nvSpPr>
        <dsp:cNvPr id="0" name=""/>
        <dsp:cNvSpPr/>
      </dsp:nvSpPr>
      <dsp:spPr>
        <a:xfrm>
          <a:off x="1908512" y="2832574"/>
          <a:ext cx="1305057" cy="652528"/>
        </a:xfrm>
        <a:prstGeom prst="rect">
          <a:avLst/>
        </a:prstGeom>
        <a:solidFill>
          <a:schemeClr val="tx2"/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>
              <a:latin typeface="Pt sans"/>
            </a:rPr>
            <a:t>2.2.  </a:t>
          </a:r>
          <a:r>
            <a:rPr lang="cs-CZ" sz="1300" kern="1200" dirty="0" smtClean="0">
              <a:latin typeface="Pt sans"/>
            </a:rPr>
            <a:t>přestěhováno </a:t>
          </a:r>
          <a:r>
            <a:rPr lang="cs-CZ" sz="1300" kern="1200" dirty="0">
              <a:latin typeface="Pt sans"/>
            </a:rPr>
            <a:t>stávající vybavení</a:t>
          </a:r>
        </a:p>
      </dsp:txBody>
      <dsp:txXfrm>
        <a:off x="1908512" y="2832574"/>
        <a:ext cx="1305057" cy="652528"/>
      </dsp:txXfrm>
    </dsp:sp>
    <dsp:sp modelId="{9E685844-642A-48D6-B2A0-C85560B8B91F}">
      <dsp:nvSpPr>
        <dsp:cNvPr id="0" name=""/>
        <dsp:cNvSpPr/>
      </dsp:nvSpPr>
      <dsp:spPr>
        <a:xfrm>
          <a:off x="1908512" y="3759164"/>
          <a:ext cx="1305057" cy="65252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>
              <a:latin typeface="Pt sans"/>
            </a:rPr>
            <a:t>2.3 bezpečnostní prvky instalovány</a:t>
          </a:r>
        </a:p>
      </dsp:txBody>
      <dsp:txXfrm>
        <a:off x="1908512" y="3759164"/>
        <a:ext cx="1305057" cy="652528"/>
      </dsp:txXfrm>
    </dsp:sp>
    <dsp:sp modelId="{28BCF2D3-78D6-45A2-B49F-4D4B8B78D114}">
      <dsp:nvSpPr>
        <dsp:cNvPr id="0" name=""/>
        <dsp:cNvSpPr/>
      </dsp:nvSpPr>
      <dsp:spPr>
        <a:xfrm>
          <a:off x="3161366" y="979393"/>
          <a:ext cx="1305057" cy="65252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>
              <a:latin typeface="Pt sans"/>
            </a:rPr>
            <a:t>3. fond</a:t>
          </a:r>
        </a:p>
      </dsp:txBody>
      <dsp:txXfrm>
        <a:off x="3161366" y="979393"/>
        <a:ext cx="1305057" cy="652528"/>
      </dsp:txXfrm>
    </dsp:sp>
    <dsp:sp modelId="{7D981C7A-2F78-4BBD-B7F0-B7D62AB65637}">
      <dsp:nvSpPr>
        <dsp:cNvPr id="0" name=""/>
        <dsp:cNvSpPr/>
      </dsp:nvSpPr>
      <dsp:spPr>
        <a:xfrm>
          <a:off x="4740486" y="979393"/>
          <a:ext cx="1305057" cy="65252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>
              <a:latin typeface="Pt sans"/>
            </a:rPr>
            <a:t>4. zaměstnanci</a:t>
          </a:r>
        </a:p>
      </dsp:txBody>
      <dsp:txXfrm>
        <a:off x="4740486" y="979393"/>
        <a:ext cx="1305057" cy="65252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D503C0-2B8F-4BB2-A02E-761A1C49C134}">
      <dsp:nvSpPr>
        <dsp:cNvPr id="0" name=""/>
        <dsp:cNvSpPr/>
      </dsp:nvSpPr>
      <dsp:spPr>
        <a:xfrm>
          <a:off x="0" y="956451"/>
          <a:ext cx="1788114" cy="128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62280" tIns="165100" rIns="462280" bIns="165100" numCol="1" spcCol="1270" anchor="ctr" anchorCtr="0">
          <a:noAutofit/>
        </a:bodyPr>
        <a:lstStyle/>
        <a:p>
          <a:pPr lvl="0" algn="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500" kern="1200" dirty="0" smtClean="0"/>
            <a:t> </a:t>
          </a:r>
          <a:endParaRPr lang="cs-CZ" sz="6500" kern="1200" dirty="0"/>
        </a:p>
      </dsp:txBody>
      <dsp:txXfrm>
        <a:off x="0" y="956451"/>
        <a:ext cx="1788114" cy="1287000"/>
      </dsp:txXfrm>
    </dsp:sp>
    <dsp:sp modelId="{39A475DA-9827-4326-9393-E3817B66AE75}">
      <dsp:nvSpPr>
        <dsp:cNvPr id="0" name=""/>
        <dsp:cNvSpPr/>
      </dsp:nvSpPr>
      <dsp:spPr>
        <a:xfrm>
          <a:off x="1788113" y="876014"/>
          <a:ext cx="357622" cy="1447875"/>
        </a:xfrm>
        <a:prstGeom prst="leftBrace">
          <a:avLst>
            <a:gd name="adj1" fmla="val 35000"/>
            <a:gd name="adj2" fmla="val 50000"/>
          </a:avLst>
        </a:prstGeom>
        <a:noFill/>
        <a:ln w="285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51EE19-EA6D-4FFA-A0F5-ABF9A9DCC12A}">
      <dsp:nvSpPr>
        <dsp:cNvPr id="0" name=""/>
        <dsp:cNvSpPr/>
      </dsp:nvSpPr>
      <dsp:spPr>
        <a:xfrm>
          <a:off x="2288785" y="448073"/>
          <a:ext cx="4863670" cy="2303757"/>
        </a:xfrm>
        <a:prstGeom prst="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/>
            <a:t>2.2. přestěhováno stávající vybavení</a:t>
          </a:r>
          <a:endParaRPr lang="cs-CZ" sz="1800" kern="1200" dirty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/>
            <a:t>cenová nabídka od stěhovacích firem </a:t>
          </a:r>
          <a:r>
            <a:rPr lang="cs-CZ" sz="1800" kern="1200" dirty="0" smtClean="0"/>
            <a:t>       –  </a:t>
          </a:r>
          <a:r>
            <a:rPr lang="cs-CZ" sz="1800" kern="1200" dirty="0" smtClean="0"/>
            <a:t>1 den -  Markéta</a:t>
          </a:r>
          <a:endParaRPr lang="cs-CZ" sz="1800" kern="1200" dirty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/>
            <a:t>vyklizení nábytku – 5 dní -  Markéta</a:t>
          </a:r>
          <a:endParaRPr lang="cs-CZ" sz="1800" kern="1200" dirty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/>
            <a:t>stěhování – 1 den – Markéta + firma</a:t>
          </a:r>
          <a:endParaRPr lang="cs-CZ" sz="1800" kern="1200" dirty="0"/>
        </a:p>
      </dsp:txBody>
      <dsp:txXfrm>
        <a:off x="2288785" y="448073"/>
        <a:ext cx="4863670" cy="23037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IncreasingCircleProcess">
  <dgm:title val=""/>
  <dgm:desc val=""/>
  <dgm:catLst>
    <dgm:cat type="list" pri="8300"/>
    <dgm:cat type="process" pri="43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7"/>
      <dgm:chPref val="7"/>
      <dgm:dir/>
      <dgm:animOne val="branch"/>
      <dgm:animLvl val="lvl"/>
    </dgm:varLst>
    <dgm:choose name="Name1">
      <dgm:if name="Name2" func="var" arg="dir" op="equ" val="norm">
        <dgm:alg type="lin">
          <dgm:param type="linDir" val="fromL"/>
          <dgm:param type="horzAlign" val="ctr"/>
          <dgm:param type="vertAlign" val="t"/>
        </dgm:alg>
      </dgm:if>
      <dgm:else name="Name3">
        <dgm:alg type="lin">
          <dgm:param type="linDir" val="fromR"/>
          <dgm:param type="horzAlign" val="ctr"/>
          <dgm:param type="vertAlign" val="t"/>
        </dgm:alg>
      </dgm:else>
    </dgm:choose>
    <dgm:shape xmlns:r="http://schemas.openxmlformats.org/officeDocument/2006/relationships" r:blip="">
      <dgm:adjLst/>
    </dgm:shape>
    <dgm:constrLst>
      <dgm:constr type="primFontSz" for="des" forName="Child" val="65"/>
      <dgm:constr type="primFontSz" for="des" forName="Parent" val="65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05"/>
      <dgm:constr type="w" for="ch" forName="sibTrans" refType="h" refFor="ch" refForName="composite" op="equ" fact="0.04"/>
    </dgm:constrLst>
    <dgm:forEach name="nodesForEach" axis="ch" ptType="node" cnt="7">
      <dgm:layoutNode name="composite">
        <dgm:alg type="composite">
          <dgm:param type="ar" val="0.8"/>
        </dgm:alg>
        <dgm:choose name="Name4">
          <dgm:if name="Name5" func="var" arg="dir" op="equ" val="norm">
            <dgm:constrLst>
              <dgm:constr type="l" for="ch" forName="Child" refType="w" fact="0.29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l" for="ch" forName="Parent" refType="w" fact="0.29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l" for="ch" forName="BackAccent" refType="w" fact="0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l" for="ch" forName="Accent" refType="w" fact="0.024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if>
          <dgm:else name="Name6">
            <dgm:constrLst>
              <dgm:constr type="r" for="ch" forName="Child" refType="w" fact="0.71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r" for="ch" forName="Parent" refType="w" fact="0.71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r" for="ch" forName="BackAccent" refType="w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r" for="ch" forName="Accent" refType="w" fact="0.976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else>
        </dgm:choose>
        <dgm:layoutNode name="BackAccent" styleLbl="bgShp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Accent" styleLbl="alignNode1">
          <dgm:alg type="sp"/>
          <dgm:choose name="Name7">
            <dgm:if name="Name8" axis="precedSib" ptType="node" func="cnt" op="equ" val="0">
              <dgm:choose name="Name9">
                <dgm:if name="Name1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11" axis="followSib" ptType="node" func="cnt" op="equ" val="1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12" axis="followSib" ptType="node" func="cnt" op="equ" val="2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if name="Name13" axis="followSib" ptType="node" func="cnt" op="equ" val="3">
                  <dgm:shape xmlns:r="http://schemas.openxmlformats.org/officeDocument/2006/relationships" type="chord" r:blip="">
                    <dgm:adjLst>
                      <dgm:adj idx="1" val="30"/>
                      <dgm:adj idx="2" val="150"/>
                    </dgm:adjLst>
                  </dgm:shape>
                </dgm:if>
                <dgm:if name="Name14" axis="followSib" ptType="node" func="cnt" op="equ" val="4">
                  <dgm:shape xmlns:r="http://schemas.openxmlformats.org/officeDocument/2006/relationships" type="chord" r:blip="">
                    <dgm:adjLst>
                      <dgm:adj idx="1" val="38.8699"/>
                      <dgm:adj idx="2" val="143.1301"/>
                    </dgm:adjLst>
                  </dgm:shape>
                </dgm:if>
                <dgm:if name="Name15" axis="followSib" ptType="node" func="cnt" op="equ" val="5">
                  <dgm:shape xmlns:r="http://schemas.openxmlformats.org/officeDocument/2006/relationships" type="chord" r:blip="">
                    <dgm:adjLst>
                      <dgm:adj idx="1" val="41.8103"/>
                      <dgm:adj idx="2" val="138.1897"/>
                    </dgm:adjLst>
                  </dgm:shape>
                </dgm:if>
                <dgm:else name="Name16">
                  <dgm:shape xmlns:r="http://schemas.openxmlformats.org/officeDocument/2006/relationships" type="chord" r:blip="">
                    <dgm:adjLst>
                      <dgm:adj idx="1" val="45.5847"/>
                      <dgm:adj idx="2" val="134.4153"/>
                    </dgm:adjLst>
                  </dgm:shape>
                </dgm:else>
              </dgm:choose>
            </dgm:if>
            <dgm:if name="Name17" axis="precedSib" ptType="node" func="cnt" op="equ" val="1">
              <dgm:choose name="Name18">
                <dgm:if name="Name19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0" axis="followSib" ptType="node" func="cnt" op="equ" val="1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if name="Name21" axis="followSib" ptType="node" func="cnt" op="equ" val="2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22" axis="followSib" ptType="node" func="cnt" op="equ" val="3">
                  <dgm:shape xmlns:r="http://schemas.openxmlformats.org/officeDocument/2006/relationships" type="chord" r:blip="">
                    <dgm:adjLst>
                      <dgm:adj idx="1" val="11.537"/>
                      <dgm:adj idx="2" val="168.463"/>
                    </dgm:adjLst>
                  </dgm:shape>
                </dgm:if>
                <dgm:if name="Name23" axis="followSib" ptType="node" func="cnt" op="equ" val="4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else name="Name24">
                  <dgm:shape xmlns:r="http://schemas.openxmlformats.org/officeDocument/2006/relationships" type="chord" r:blip="">
                    <dgm:adjLst>
                      <dgm:adj idx="1" val="25.3769"/>
                      <dgm:adj idx="2" val="154.6231"/>
                    </dgm:adjLst>
                  </dgm:shape>
                </dgm:else>
              </dgm:choose>
            </dgm:if>
            <dgm:if name="Name25" axis="precedSib" ptType="node" func="cnt" op="equ" val="2">
              <dgm:choose name="Name26">
                <dgm:if name="Name27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8" axis="followSib" ptType="node" func="cnt" op="equ" val="1">
                  <dgm:shape xmlns:r="http://schemas.openxmlformats.org/officeDocument/2006/relationships" type="chord" r:blip="">
                    <dgm:adjLst>
                      <dgm:adj idx="1" val="-30"/>
                      <dgm:adj idx="2" val="-150"/>
                    </dgm:adjLst>
                  </dgm:shape>
                </dgm:if>
                <dgm:if name="Name29" axis="followSib" ptType="node" func="cnt" op="equ" val="2">
                  <dgm:shape xmlns:r="http://schemas.openxmlformats.org/officeDocument/2006/relationships" type="chord" r:blip="">
                    <dgm:adjLst>
                      <dgm:adj idx="1" val="-11.537"/>
                      <dgm:adj idx="2" val="-168.463"/>
                    </dgm:adjLst>
                  </dgm:shape>
                </dgm:if>
                <dgm:if name="Name30" axis="followSib" ptType="node" func="cnt" op="equ" val="3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else name="Name31">
                  <dgm:shape xmlns:r="http://schemas.openxmlformats.org/officeDocument/2006/relationships" type="chord" r:blip="">
                    <dgm:adjLst>
                      <dgm:adj idx="1" val="8.2133"/>
                      <dgm:adj idx="2" val="171.7867"/>
                    </dgm:adjLst>
                  </dgm:shape>
                </dgm:else>
              </dgm:choose>
            </dgm:if>
            <dgm:if name="Name32" axis="precedSib" ptType="node" func="cnt" op="equ" val="3">
              <dgm:choose name="Name33">
                <dgm:if name="Name34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35" axis="followSib" ptType="node" func="cnt" op="equ" val="1">
                  <dgm:shape xmlns:r="http://schemas.openxmlformats.org/officeDocument/2006/relationships" type="chord" r:blip="">
                    <dgm:adjLst>
                      <dgm:adj idx="1" val="-38.8699"/>
                      <dgm:adj idx="2" val="-143.1301"/>
                    </dgm:adjLst>
                  </dgm:shape>
                </dgm:if>
                <dgm:if name="Name36" axis="followSib" ptType="node" func="cnt" op="equ" val="2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else name="Name37">
                  <dgm:shape xmlns:r="http://schemas.openxmlformats.org/officeDocument/2006/relationships" type="chord" r:blip="">
                    <dgm:adjLst>
                      <dgm:adj idx="1" val="-8.2133"/>
                      <dgm:adj idx="2" val="-171.7867"/>
                    </dgm:adjLst>
                  </dgm:shape>
                </dgm:else>
              </dgm:choose>
            </dgm:if>
            <dgm:if name="Name38" axis="precedSib" ptType="node" func="cnt" op="equ" val="4">
              <dgm:choose name="Name39">
                <dgm:if name="Name4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41" axis="followSib" ptType="node" func="cnt" op="equ" val="1">
                  <dgm:shape xmlns:r="http://schemas.openxmlformats.org/officeDocument/2006/relationships" type="chord" r:blip="">
                    <dgm:adjLst>
                      <dgm:adj idx="1" val="-41.8103"/>
                      <dgm:adj idx="2" val="-138.1897"/>
                    </dgm:adjLst>
                  </dgm:shape>
                </dgm:if>
                <dgm:else name="Name42">
                  <dgm:shape xmlns:r="http://schemas.openxmlformats.org/officeDocument/2006/relationships" type="chord" r:blip="">
                    <dgm:adjLst>
                      <dgm:adj idx="1" val="-25.3769"/>
                      <dgm:adj idx="2" val="-154.6231"/>
                    </dgm:adjLst>
                  </dgm:shape>
                </dgm:else>
              </dgm:choose>
            </dgm:if>
            <dgm:if name="Name43" axis="precedSib" ptType="node" func="cnt" op="equ" val="5">
              <dgm:choose name="Name44">
                <dgm:if name="Name45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else name="Name46">
                  <dgm:shape xmlns:r="http://schemas.openxmlformats.org/officeDocument/2006/relationships" type="chord" r:blip="">
                    <dgm:adjLst>
                      <dgm:adj idx="1" val="-45.5847"/>
                      <dgm:adj idx="2" val="-134.4153"/>
                    </dgm:adjLst>
                  </dgm:shape>
                </dgm:else>
              </dgm:choose>
            </dgm:if>
            <dgm:else name="Name47">
              <dgm:shape xmlns:r="http://schemas.openxmlformats.org/officeDocument/2006/relationships" type="chord" r:blip="">
                <dgm:adjLst>
                  <dgm:adj idx="1" val="-90"/>
                  <dgm:adj idx="2" val="-90"/>
                </dgm:adjLst>
              </dgm:shape>
            </dgm:else>
          </dgm:choose>
          <dgm:presOf/>
        </dgm:layoutNode>
        <dgm:layoutNode name="Child" styleLbl="revTx">
          <dgm:varLst>
            <dgm:chMax val="0"/>
            <dgm:chPref val="0"/>
            <dgm:bulletEnabled val="1"/>
          </dgm:varLst>
          <dgm:choose name="Name48">
            <dgm:if name="Name49" func="var" arg="dir" op="equ" val="norm">
              <dgm:alg type="tx">
                <dgm:param type="parTxLTRAlign" val="l"/>
                <dgm:param type="parTxRTLAlign" val="l"/>
                <dgm:param type="txAnchorVert" val="t"/>
              </dgm:alg>
            </dgm:if>
            <dgm:else name="Name50">
              <dgm:alg type="tx">
                <dgm:param type="parTxLTRAlign" val="r"/>
                <dgm:param type="parTxRTLAlign" val="r"/>
                <dgm:param type="txAnchorVert" val="t"/>
              </dgm:alg>
            </dgm:else>
          </dgm:choose>
          <dgm:choose name="Name51">
            <dgm:if name="Name52" axis="ch" ptType="node" func="cnt" op="gte" val="1">
              <dgm:shape xmlns:r="http://schemas.openxmlformats.org/officeDocument/2006/relationships" type="rect" r:blip="">
                <dgm:adjLst/>
              </dgm:shape>
            </dgm:if>
            <dgm:else name="Name53">
              <dgm:shape xmlns:r="http://schemas.openxmlformats.org/officeDocument/2006/relationships" type="rect" r:blip="" hideGeom="1">
                <dgm:adjLst/>
              </dgm:shape>
            </dgm:else>
          </dgm:choose>
          <dgm:choose name="Name54">
            <dgm:if name="Name55" axis="ch" ptType="node" func="cnt" op="gte" val="1">
              <dgm:presOf axis="des" ptType="node"/>
            </dgm:if>
            <dgm:else name="Name56">
              <dgm:presOf/>
            </dgm:else>
          </dgm:choose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Parent" styleLbl="revTx">
          <dgm:varLst>
            <dgm:chMax val="1"/>
            <dgm:chPref val="1"/>
            <dgm:bulletEnabled val="1"/>
          </dgm:varLst>
          <dgm:choose name="Name57">
            <dgm:if name="Name58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  <dgm:param type="txAnchorVert" val="b"/>
                <dgm:param type="txAnchorVertCh" val="b"/>
              </dgm:alg>
            </dgm:if>
            <dgm:else name="Name59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  <dgm:param type="txAnchorVert" val="b"/>
                <dgm:param type="txAnchorVertCh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diagrams.loki3.com/BracketList+Icon">
  <dgm:title val="Svislý seznam se složenými závorkami"/>
  <dgm:desc val="Umožňuje znázornit seskupené bloky informací.  Tato volba je vhodná pro velké množství textu úrovně 2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66E5A-9F17-4C86-98D9-58382134320B}" type="datetimeFigureOut">
              <a:rPr lang="cs-CZ" smtClean="0"/>
              <a:t>29.1.2016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E89AF5C-8B1F-413C-A8FA-32D438CC070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66E5A-9F17-4C86-98D9-58382134320B}" type="datetimeFigureOut">
              <a:rPr lang="cs-CZ" smtClean="0"/>
              <a:t>29.1.2016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9AF5C-8B1F-413C-A8FA-32D438CC070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66E5A-9F17-4C86-98D9-58382134320B}" type="datetimeFigureOut">
              <a:rPr lang="cs-CZ" smtClean="0"/>
              <a:t>29.1.2016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9AF5C-8B1F-413C-A8FA-32D438CC070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66E5A-9F17-4C86-98D9-58382134320B}" type="datetimeFigureOut">
              <a:rPr lang="cs-CZ" smtClean="0"/>
              <a:t>29.1.2016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9AF5C-8B1F-413C-A8FA-32D438CC070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66E5A-9F17-4C86-98D9-58382134320B}" type="datetimeFigureOut">
              <a:rPr lang="cs-CZ" smtClean="0"/>
              <a:t>29.1.2016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89AF5C-8B1F-413C-A8FA-32D438CC070C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66E5A-9F17-4C86-98D9-58382134320B}" type="datetimeFigureOut">
              <a:rPr lang="cs-CZ" smtClean="0"/>
              <a:t>29.1.2016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9AF5C-8B1F-413C-A8FA-32D438CC070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66E5A-9F17-4C86-98D9-58382134320B}" type="datetimeFigureOut">
              <a:rPr lang="cs-CZ" smtClean="0"/>
              <a:t>29.1.2016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9AF5C-8B1F-413C-A8FA-32D438CC070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66E5A-9F17-4C86-98D9-58382134320B}" type="datetimeFigureOut">
              <a:rPr lang="cs-CZ" smtClean="0"/>
              <a:t>29.1.2016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9AF5C-8B1F-413C-A8FA-32D438CC070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66E5A-9F17-4C86-98D9-58382134320B}" type="datetimeFigureOut">
              <a:rPr lang="cs-CZ" smtClean="0"/>
              <a:t>29.1.2016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9AF5C-8B1F-413C-A8FA-32D438CC070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66E5A-9F17-4C86-98D9-58382134320B}" type="datetimeFigureOut">
              <a:rPr lang="cs-CZ" smtClean="0"/>
              <a:t>29.1.2016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9AF5C-8B1F-413C-A8FA-32D438CC070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66E5A-9F17-4C86-98D9-58382134320B}" type="datetimeFigureOut">
              <a:rPr lang="cs-CZ" smtClean="0"/>
              <a:t>29.1.2016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E89AF5C-8B1F-413C-A8FA-32D438CC070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9166E5A-9F17-4C86-98D9-58382134320B}" type="datetimeFigureOut">
              <a:rPr lang="cs-CZ" smtClean="0"/>
              <a:t>29.1.2016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5E89AF5C-8B1F-413C-A8FA-32D438CC070C}" type="slidenum">
              <a:rPr lang="cs-CZ" smtClean="0"/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3" Type="http://schemas.openxmlformats.org/officeDocument/2006/relationships/diagramLayout" Target="../diagrams/layout7.xml"/><Relationship Id="rId7" Type="http://schemas.openxmlformats.org/officeDocument/2006/relationships/diagramData" Target="../diagrams/data8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11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10" Type="http://schemas.openxmlformats.org/officeDocument/2006/relationships/diagramColors" Target="../diagrams/colors8.xml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WBS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HIERARCHICKÁ STRUKTURA PRACÍ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0375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Životní cyklus projektu</a:t>
            </a:r>
            <a:endParaRPr lang="cs-CZ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048357235"/>
              </p:ext>
            </p:extLst>
          </p:nvPr>
        </p:nvGraphicFramePr>
        <p:xfrm>
          <a:off x="1043608" y="1700808"/>
          <a:ext cx="6984776" cy="33640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01616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WBS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Tx/>
              <a:buChar char="-"/>
            </a:pPr>
            <a:r>
              <a:rPr lang="cs-CZ" sz="2800" dirty="0" smtClean="0"/>
              <a:t>hierarchický rozpad cíle projektu na:</a:t>
            </a:r>
          </a:p>
          <a:p>
            <a:pPr marL="800100" lvl="1" indent="-342900">
              <a:buFontTx/>
              <a:buChar char="-"/>
            </a:pPr>
            <a:r>
              <a:rPr lang="cs-CZ" sz="2800" dirty="0" smtClean="0"/>
              <a:t>produkty (výsledky)</a:t>
            </a:r>
          </a:p>
          <a:p>
            <a:pPr marL="1485900" lvl="2" indent="-342900">
              <a:buFontTx/>
              <a:buChar char="-"/>
            </a:pPr>
            <a:r>
              <a:rPr lang="cs-CZ" sz="2800" dirty="0" err="1" smtClean="0"/>
              <a:t>podprodukty</a:t>
            </a:r>
            <a:endParaRPr lang="cs-CZ" sz="2800" dirty="0" smtClean="0"/>
          </a:p>
          <a:p>
            <a:pPr marL="1943100" lvl="3" indent="-342900">
              <a:buFontTx/>
              <a:buChar char="-"/>
            </a:pPr>
            <a:r>
              <a:rPr lang="cs-CZ" sz="2800" dirty="0" smtClean="0"/>
              <a:t>pracovní balíky	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444121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3679122"/>
              </p:ext>
            </p:extLst>
          </p:nvPr>
        </p:nvGraphicFramePr>
        <p:xfrm>
          <a:off x="1907704" y="692696"/>
          <a:ext cx="6563072" cy="5505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409202294"/>
              </p:ext>
            </p:extLst>
          </p:nvPr>
        </p:nvGraphicFramePr>
        <p:xfrm>
          <a:off x="179512" y="1340768"/>
          <a:ext cx="1224136" cy="2088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815849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601666040"/>
              </p:ext>
            </p:extLst>
          </p:nvPr>
        </p:nvGraphicFramePr>
        <p:xfrm>
          <a:off x="323528" y="260648"/>
          <a:ext cx="2190750" cy="32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414450458"/>
              </p:ext>
            </p:extLst>
          </p:nvPr>
        </p:nvGraphicFramePr>
        <p:xfrm>
          <a:off x="2051720" y="2492896"/>
          <a:ext cx="6343600" cy="3832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039672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8288153"/>
              </p:ext>
            </p:extLst>
          </p:nvPr>
        </p:nvGraphicFramePr>
        <p:xfrm>
          <a:off x="755576" y="1268760"/>
          <a:ext cx="7620000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43178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dirty="0" smtClean="0"/>
              <a:t>SEZNAM ČINNOSTÍ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2041165"/>
              </p:ext>
            </p:extLst>
          </p:nvPr>
        </p:nvGraphicFramePr>
        <p:xfrm>
          <a:off x="179512" y="1412776"/>
          <a:ext cx="6048672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885011096"/>
              </p:ext>
            </p:extLst>
          </p:nvPr>
        </p:nvGraphicFramePr>
        <p:xfrm>
          <a:off x="1691680" y="2965400"/>
          <a:ext cx="7152456" cy="31999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82088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í">
  <a:themeElements>
    <a:clrScheme name="Základní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Základní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í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36</TotalTime>
  <Words>254</Words>
  <Application>Microsoft Office PowerPoint</Application>
  <PresentationFormat>Předvádění na obrazovce (4:3)</PresentationFormat>
  <Paragraphs>61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Základní</vt:lpstr>
      <vt:lpstr>WBS</vt:lpstr>
      <vt:lpstr>Životní cyklus projektu</vt:lpstr>
      <vt:lpstr>WBS</vt:lpstr>
      <vt:lpstr>Prezentace aplikace PowerPoint</vt:lpstr>
      <vt:lpstr>Prezentace aplikace PowerPoint</vt:lpstr>
      <vt:lpstr>Prezentace aplikace PowerPoint</vt:lpstr>
      <vt:lpstr>SEZNAM ČINNOSTÍ</vt:lpstr>
    </vt:vector>
  </TitlesOfParts>
  <Company>UVT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Markéta Bočková</dc:creator>
  <cp:lastModifiedBy>Markéta Bočková</cp:lastModifiedBy>
  <cp:revision>5</cp:revision>
  <dcterms:created xsi:type="dcterms:W3CDTF">2016-01-29T10:39:42Z</dcterms:created>
  <dcterms:modified xsi:type="dcterms:W3CDTF">2016-01-29T14:21:10Z</dcterms:modified>
</cp:coreProperties>
</file>