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1" r:id="rId7"/>
    <p:sldId id="257" r:id="rId8"/>
    <p:sldId id="263" r:id="rId9"/>
    <p:sldId id="264" r:id="rId10"/>
    <p:sldId id="265" r:id="rId11"/>
    <p:sldId id="262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24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31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94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78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83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07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070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95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96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77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05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AD46C-8DDD-4CC9-8D66-AA3A6BD9EC72}" type="datetimeFigureOut">
              <a:rPr lang="cs-CZ" smtClean="0"/>
              <a:t>26. 4. 2016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BB45A-B7AB-404E-A6DB-E3696A0020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695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MS Visio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26. 4. 2016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7056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853" y="800100"/>
            <a:ext cx="9586547" cy="534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20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92"/>
          <p:cNvPicPr/>
          <p:nvPr/>
        </p:nvPicPr>
        <p:blipFill>
          <a:blip r:embed="rId2"/>
          <a:stretch>
            <a:fillRect/>
          </a:stretch>
        </p:blipFill>
        <p:spPr>
          <a:xfrm>
            <a:off x="1608137" y="955674"/>
            <a:ext cx="9123363" cy="50641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520" y="790206"/>
            <a:ext cx="8306959" cy="527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643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231" y="1270000"/>
            <a:ext cx="6536226" cy="387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05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926" y="1028700"/>
            <a:ext cx="6356811" cy="475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9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604" y="977901"/>
            <a:ext cx="7747696" cy="47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05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400" y="203200"/>
            <a:ext cx="6540500" cy="6327934"/>
          </a:xfrm>
        </p:spPr>
      </p:pic>
    </p:spTree>
    <p:extLst>
      <p:ext uri="{BB962C8B-B14F-4D97-AF65-F5344CB8AC3E}">
        <p14:creationId xmlns:p14="http://schemas.microsoft.com/office/powerpoint/2010/main" val="1292804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743" y="1168400"/>
            <a:ext cx="8153669" cy="427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73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587" y="38524"/>
            <a:ext cx="9396825" cy="67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18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308" y="406182"/>
            <a:ext cx="4670591" cy="612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9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413" y="267095"/>
            <a:ext cx="6603174" cy="63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937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82"/>
          <p:cNvPicPr/>
          <p:nvPr/>
        </p:nvPicPr>
        <p:blipFill>
          <a:blip r:embed="rId2"/>
          <a:stretch>
            <a:fillRect/>
          </a:stretch>
        </p:blipFill>
        <p:spPr>
          <a:xfrm>
            <a:off x="1778000" y="1244600"/>
            <a:ext cx="8851900" cy="42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67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677"/>
          <p:cNvPicPr/>
          <p:nvPr/>
        </p:nvPicPr>
        <p:blipFill>
          <a:blip r:embed="rId2"/>
          <a:stretch>
            <a:fillRect/>
          </a:stretch>
        </p:blipFill>
        <p:spPr>
          <a:xfrm>
            <a:off x="977900" y="546100"/>
            <a:ext cx="97028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56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811"/>
          <p:cNvPicPr/>
          <p:nvPr/>
        </p:nvPicPr>
        <p:blipFill>
          <a:blip r:embed="rId2"/>
          <a:stretch>
            <a:fillRect/>
          </a:stretch>
        </p:blipFill>
        <p:spPr>
          <a:xfrm>
            <a:off x="1790700" y="1003300"/>
            <a:ext cx="84963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3972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Širokoúhlá obrazovka</PresentationFormat>
  <Paragraphs>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Cvičení MS Visio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3</cp:revision>
  <dcterms:created xsi:type="dcterms:W3CDTF">2016-04-26T07:35:03Z</dcterms:created>
  <dcterms:modified xsi:type="dcterms:W3CDTF">2016-04-26T07:44:42Z</dcterms:modified>
</cp:coreProperties>
</file>