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266" r:id="rId4"/>
    <p:sldId id="269" r:id="rId5"/>
    <p:sldId id="268" r:id="rId6"/>
    <p:sldId id="258" r:id="rId7"/>
    <p:sldId id="257" r:id="rId8"/>
    <p:sldId id="263" r:id="rId9"/>
    <p:sldId id="267" r:id="rId10"/>
    <p:sldId id="260" r:id="rId11"/>
    <p:sldId id="265" r:id="rId12"/>
    <p:sldId id="261" r:id="rId13"/>
    <p:sldId id="264" r:id="rId14"/>
    <p:sldId id="270" r:id="rId15"/>
    <p:sldId id="26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9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44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41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51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46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954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191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488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91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02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79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922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56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5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45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39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89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24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42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81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00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06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81DE2CE-2D84-46FC-8DDF-BA3595036ED0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CC6ADBC-9C73-4C5F-ABD7-4943F0F256B5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6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-560684"/>
            <a:ext cx="9144000" cy="2016491"/>
          </a:xfrm>
        </p:spPr>
        <p:txBody>
          <a:bodyPr/>
          <a:lstStyle/>
          <a:p>
            <a:r>
              <a:rPr lang="cs-CZ" dirty="0">
                <a:latin typeface="Aharoni" panose="02010803020104030203" pitchFamily="2" charset="-79"/>
                <a:cs typeface="Aharoni" panose="02010803020104030203" pitchFamily="2" charset="-79"/>
              </a:rPr>
              <a:t>CROATIA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455807"/>
            <a:ext cx="9144000" cy="1655762"/>
          </a:xfrm>
        </p:spPr>
        <p:txBody>
          <a:bodyPr/>
          <a:lstStyle/>
          <a:p>
            <a:r>
              <a:rPr lang="cs-CZ" b="1" dirty="0"/>
              <a:t>CULTURE SHOCK AS YOU MAY NOT KNOW IT</a:t>
            </a:r>
          </a:p>
        </p:txBody>
      </p:sp>
    </p:spTree>
    <p:extLst>
      <p:ext uri="{BB962C8B-B14F-4D97-AF65-F5344CB8AC3E}">
        <p14:creationId xmlns:p14="http://schemas.microsoft.com/office/powerpoint/2010/main" val="114976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Shopping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prices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Limited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 unfriendly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OR: </a:t>
            </a:r>
            <a:r>
              <a:rPr lang="cs-CZ" dirty="0" err="1"/>
              <a:t>buy</a:t>
            </a:r>
            <a:r>
              <a:rPr lang="cs-CZ" dirty="0"/>
              <a:t> in </a:t>
            </a:r>
            <a:r>
              <a:rPr lang="cs-CZ" dirty="0" err="1"/>
              <a:t>bulk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used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4" r="-1" b="19218"/>
          <a:stretch/>
        </p:blipFill>
        <p:spPr>
          <a:xfrm>
            <a:off x="4298623" y="453505"/>
            <a:ext cx="3590937" cy="36408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93" y="4194928"/>
            <a:ext cx="4292667" cy="24274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14" y="466574"/>
            <a:ext cx="3480933" cy="61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7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Students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Great discounts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accommodation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Old-school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Bureaucracy abounds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Invisible to the system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r="9249" b="16304"/>
          <a:stretch/>
        </p:blipFill>
        <p:spPr>
          <a:xfrm>
            <a:off x="3968682" y="3261675"/>
            <a:ext cx="5241019" cy="28581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48" y="1555423"/>
            <a:ext cx="2581718" cy="45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6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network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Erasmus Student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Paid</a:t>
            </a:r>
            <a:r>
              <a:rPr lang="cs-CZ" dirty="0"/>
              <a:t> </a:t>
            </a:r>
            <a:r>
              <a:rPr lang="cs-CZ" dirty="0" err="1"/>
              <a:t>membership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Discounts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Trips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8" y="672430"/>
            <a:ext cx="3737044" cy="28248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85" y="3584447"/>
            <a:ext cx="4971717" cy="28121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55" y="672430"/>
            <a:ext cx="3959238" cy="39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8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Individual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Urban </a:t>
            </a:r>
            <a:r>
              <a:rPr lang="cs-CZ" dirty="0" err="1"/>
              <a:t>exploration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Trips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Parks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events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19" y="585216"/>
            <a:ext cx="4306118" cy="24356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04" y="585216"/>
            <a:ext cx="1962150" cy="34671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19" y="3181760"/>
            <a:ext cx="4306118" cy="24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2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1003"/>
          </a:xfrm>
          <a:noFill/>
        </p:spPr>
        <p:txBody>
          <a:bodyPr/>
          <a:lstStyle/>
          <a:p>
            <a:pPr algn="ctr"/>
            <a:r>
              <a:rPr lang="cs-CZ" b="1" dirty="0"/>
              <a:t>THANK YOU AND </a:t>
            </a:r>
            <a:r>
              <a:rPr lang="cs-CZ" b="1" dirty="0">
                <a:effectLst/>
              </a:rPr>
              <a:t>DOVIĐENJA!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2989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Country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Female President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Smaller than CR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10% are National Parks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Thousands of islands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65" y="820001"/>
            <a:ext cx="59182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7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Country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Female President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Smaller than CR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10% are National Parks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Thousands of islands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90" y="585215"/>
            <a:ext cx="3067824" cy="542520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70" y="585216"/>
            <a:ext cx="4711196" cy="266406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70" y="3346352"/>
            <a:ext cx="4711196" cy="26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9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PEOPLE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Slavs by the sea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Necktie</a:t>
            </a:r>
            <a:r>
              <a:rPr lang="cs-CZ" dirty="0"/>
              <a:t>, </a:t>
            </a:r>
            <a:r>
              <a:rPr lang="cs-CZ" dirty="0" err="1"/>
              <a:t>fountain</a:t>
            </a:r>
            <a:r>
              <a:rPr lang="cs-CZ" dirty="0"/>
              <a:t> </a:t>
            </a:r>
            <a:r>
              <a:rPr lang="cs-CZ" dirty="0" err="1"/>
              <a:t>pen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Death</a:t>
            </a:r>
            <a:r>
              <a:rPr lang="cs-CZ" dirty="0"/>
              <a:t> </a:t>
            </a:r>
            <a:r>
              <a:rPr lang="cs-CZ" dirty="0" err="1"/>
              <a:t>ray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just seaside resorts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Poverty covered by development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885494"/>
            <a:ext cx="3067874" cy="54238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18" y="885494"/>
            <a:ext cx="3067874" cy="54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1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Christian traditions still apply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Don‘t touch our days off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 Sports!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88" y="452464"/>
            <a:ext cx="5072323" cy="28690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88" y="3641497"/>
            <a:ext cx="5072323" cy="28690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0" y="3954706"/>
            <a:ext cx="4518581" cy="25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9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Language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Slavic family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Ancient and Christian words in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not presume you know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German is the new English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Paid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 (</a:t>
            </a:r>
            <a:r>
              <a:rPr lang="cs-CZ" dirty="0" err="1"/>
              <a:t>except</a:t>
            </a:r>
            <a:r>
              <a:rPr lang="cs-CZ" dirty="0"/>
              <a:t> </a:t>
            </a:r>
            <a:r>
              <a:rPr lang="cs-CZ" dirty="0" err="1"/>
              <a:t>dilligent</a:t>
            </a:r>
            <a:r>
              <a:rPr lang="cs-CZ" dirty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r>
              <a:rPr lang="cs-CZ" dirty="0" smtClean="0"/>
              <a:t>)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23" y="468841"/>
            <a:ext cx="3460386" cy="611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3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CITY - Zagreb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Second capital of the country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Twice the population of Brno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Extensive but random public transport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History</a:t>
            </a:r>
            <a:r>
              <a:rPr lang="cs-CZ" dirty="0" smtClean="0"/>
              <a:t>, b</a:t>
            </a:r>
            <a:r>
              <a:rPr lang="en-US" dirty="0" err="1" smtClean="0"/>
              <a:t>rutalism</a:t>
            </a:r>
            <a:r>
              <a:rPr lang="en-US" dirty="0"/>
              <a:t>, capitalism and poverty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37" y="815321"/>
            <a:ext cx="2731731" cy="26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2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05" y="1282045"/>
            <a:ext cx="2874381" cy="5081781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0" y="285432"/>
            <a:ext cx="5823926" cy="295829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15" y="1282044"/>
            <a:ext cx="2874384" cy="508178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6" y="3337087"/>
            <a:ext cx="5351140" cy="302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3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70000">
              <a:schemeClr val="bg1"/>
            </a:gs>
            <a:gs pos="38000">
              <a:schemeClr val="bg1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Shopping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prices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Limited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 unfriendly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OR: </a:t>
            </a:r>
            <a:r>
              <a:rPr lang="cs-CZ" dirty="0" err="1"/>
              <a:t>buy</a:t>
            </a:r>
            <a:r>
              <a:rPr lang="cs-CZ" dirty="0"/>
              <a:t> in </a:t>
            </a:r>
            <a:r>
              <a:rPr lang="cs-CZ" dirty="0" err="1"/>
              <a:t>bulk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used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53" y="940777"/>
            <a:ext cx="6281594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512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204</Words>
  <Application>Microsoft Office PowerPoint</Application>
  <PresentationFormat>Širokoúhlá obrazovka</PresentationFormat>
  <Paragraphs>60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Tw Cen MT</vt:lpstr>
      <vt:lpstr>Tw Cen MT Condensed</vt:lpstr>
      <vt:lpstr>Wingdings 3</vt:lpstr>
      <vt:lpstr>Motiv Office</vt:lpstr>
      <vt:lpstr>Integrál</vt:lpstr>
      <vt:lpstr>CROATIA</vt:lpstr>
      <vt:lpstr>The Country</vt:lpstr>
      <vt:lpstr>The Country</vt:lpstr>
      <vt:lpstr>The PEOPLE</vt:lpstr>
      <vt:lpstr>The Culture</vt:lpstr>
      <vt:lpstr>The Language</vt:lpstr>
      <vt:lpstr>The CITY - Zagreb</vt:lpstr>
      <vt:lpstr>Prezentace aplikace PowerPoint</vt:lpstr>
      <vt:lpstr>The Shopping</vt:lpstr>
      <vt:lpstr>The Shopping</vt:lpstr>
      <vt:lpstr>The Students</vt:lpstr>
      <vt:lpstr>The network</vt:lpstr>
      <vt:lpstr>The Individual</vt:lpstr>
      <vt:lpstr>THANK YOU AND DOVIĐENJA!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Pája</dc:creator>
  <cp:lastModifiedBy>Paja</cp:lastModifiedBy>
  <cp:revision>25</cp:revision>
  <dcterms:created xsi:type="dcterms:W3CDTF">2017-05-08T14:21:16Z</dcterms:created>
  <dcterms:modified xsi:type="dcterms:W3CDTF">2017-05-09T15:23:40Z</dcterms:modified>
</cp:coreProperties>
</file>