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9" r:id="rId2"/>
    <p:sldId id="263" r:id="rId3"/>
    <p:sldId id="288" r:id="rId4"/>
    <p:sldId id="292" r:id="rId5"/>
    <p:sldId id="291" r:id="rId6"/>
    <p:sldId id="293" r:id="rId7"/>
    <p:sldId id="265" r:id="rId8"/>
    <p:sldId id="266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9" r:id="rId21"/>
    <p:sldId id="280" r:id="rId22"/>
    <p:sldId id="281" r:id="rId23"/>
    <p:sldId id="282" r:id="rId24"/>
    <p:sldId id="283" r:id="rId25"/>
    <p:sldId id="284" r:id="rId26"/>
    <p:sldId id="286" r:id="rId27"/>
    <p:sldId id="287" r:id="rId28"/>
    <p:sldId id="285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194" autoAdjust="0"/>
  </p:normalViewPr>
  <p:slideViewPr>
    <p:cSldViewPr snapToGrid="0">
      <p:cViewPr varScale="1">
        <p:scale>
          <a:sx n="100" d="100"/>
          <a:sy n="100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0D116F-2D2F-754C-8027-661F63EB2259}" type="doc">
      <dgm:prSet loTypeId="urn:microsoft.com/office/officeart/2005/8/layout/cycle1" loCatId="" qsTypeId="urn:microsoft.com/office/officeart/2005/8/quickstyle/simple4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66486FFC-4149-114B-9B2B-0CC626967B1F}">
      <dgm:prSet phldrT="[Text]" custT="1"/>
      <dgm:spPr/>
      <dgm:t>
        <a:bodyPr/>
        <a:lstStyle/>
        <a:p>
          <a:r>
            <a:rPr lang="en-US" sz="5400" dirty="0" err="1" smtClean="0"/>
            <a:t>Cíl</a:t>
          </a:r>
          <a:endParaRPr lang="en-US" sz="2700" dirty="0"/>
        </a:p>
      </dgm:t>
    </dgm:pt>
    <dgm:pt modelId="{A6DD2CED-C9AD-4E4C-AD9A-A8563B944956}" type="parTrans" cxnId="{8C796021-FDFF-8649-9643-CCD492E97812}">
      <dgm:prSet/>
      <dgm:spPr/>
      <dgm:t>
        <a:bodyPr/>
        <a:lstStyle/>
        <a:p>
          <a:endParaRPr lang="en-US"/>
        </a:p>
      </dgm:t>
    </dgm:pt>
    <dgm:pt modelId="{15969BBB-F277-AC46-9CB6-35EA158D35EC}" type="sibTrans" cxnId="{8C796021-FDFF-8649-9643-CCD492E97812}">
      <dgm:prSet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3F3DC7F6-E4EB-4F4D-8CFA-F29C7D4234C9}">
      <dgm:prSet phldrT="[Text]"/>
      <dgm:spPr/>
      <dgm:t>
        <a:bodyPr/>
        <a:lstStyle/>
        <a:p>
          <a:r>
            <a:rPr lang="en-US" dirty="0" err="1" smtClean="0"/>
            <a:t>Plán</a:t>
          </a:r>
          <a:r>
            <a:rPr lang="en-US" dirty="0" smtClean="0"/>
            <a:t> </a:t>
          </a:r>
        </a:p>
        <a:p>
          <a:r>
            <a:rPr lang="en-US" dirty="0" smtClean="0"/>
            <a:t>(</a:t>
          </a:r>
          <a:r>
            <a:rPr lang="en-US" dirty="0" err="1" smtClean="0"/>
            <a:t>postup</a:t>
          </a:r>
          <a:r>
            <a:rPr lang="en-US" dirty="0" smtClean="0"/>
            <a:t> </a:t>
          </a:r>
          <a:r>
            <a:rPr lang="en-US" dirty="0" err="1" smtClean="0"/>
            <a:t>dosažení</a:t>
          </a:r>
          <a:r>
            <a:rPr lang="en-US" dirty="0" smtClean="0"/>
            <a:t> </a:t>
          </a:r>
          <a:r>
            <a:rPr lang="en-US" dirty="0" err="1" smtClean="0"/>
            <a:t>cíle</a:t>
          </a:r>
          <a:r>
            <a:rPr lang="en-US" dirty="0" smtClean="0"/>
            <a:t>)</a:t>
          </a:r>
          <a:endParaRPr lang="en-US" dirty="0"/>
        </a:p>
      </dgm:t>
    </dgm:pt>
    <dgm:pt modelId="{698920AD-C9E5-3C48-B1B7-9DDE3A6DEA6B}" type="parTrans" cxnId="{3FAEDE39-14BB-4041-AB31-C4A58132A157}">
      <dgm:prSet/>
      <dgm:spPr/>
      <dgm:t>
        <a:bodyPr/>
        <a:lstStyle/>
        <a:p>
          <a:endParaRPr lang="en-US"/>
        </a:p>
      </dgm:t>
    </dgm:pt>
    <dgm:pt modelId="{99FDE520-4431-9240-A404-77829655E5A4}" type="sibTrans" cxnId="{3FAEDE39-14BB-4041-AB31-C4A58132A157}">
      <dgm:prSet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11624D19-2199-0244-82CC-FAFAB5A29976}">
      <dgm:prSet phldrT="[Text]"/>
      <dgm:spPr/>
      <dgm:t>
        <a:bodyPr/>
        <a:lstStyle/>
        <a:p>
          <a:r>
            <a:rPr lang="en-US" dirty="0" err="1" smtClean="0"/>
            <a:t>Výuka</a:t>
          </a:r>
          <a:endParaRPr lang="en-US" dirty="0" smtClean="0"/>
        </a:p>
        <a:p>
          <a:r>
            <a:rPr lang="en-US" dirty="0" smtClean="0"/>
            <a:t>(</a:t>
          </a:r>
          <a:r>
            <a:rPr lang="en-US" dirty="0" err="1" smtClean="0"/>
            <a:t>uskutečnění</a:t>
          </a:r>
          <a:r>
            <a:rPr lang="en-US" dirty="0" smtClean="0"/>
            <a:t> </a:t>
          </a:r>
          <a:r>
            <a:rPr lang="en-US" dirty="0" err="1" smtClean="0"/>
            <a:t>plánu</a:t>
          </a:r>
          <a:r>
            <a:rPr lang="en-US" dirty="0" smtClean="0"/>
            <a:t>)</a:t>
          </a:r>
          <a:endParaRPr lang="en-US" dirty="0"/>
        </a:p>
      </dgm:t>
    </dgm:pt>
    <dgm:pt modelId="{E7B1F092-2E1A-5C45-87DC-4AEAA4DE27DF}" type="parTrans" cxnId="{9AB1A0EC-0A3E-4B46-9D27-7EF3E6CD3038}">
      <dgm:prSet/>
      <dgm:spPr/>
      <dgm:t>
        <a:bodyPr/>
        <a:lstStyle/>
        <a:p>
          <a:endParaRPr lang="en-US"/>
        </a:p>
      </dgm:t>
    </dgm:pt>
    <dgm:pt modelId="{75C1B4B9-372C-1947-9DB4-2A5A06FD315F}" type="sibTrans" cxnId="{9AB1A0EC-0A3E-4B46-9D27-7EF3E6CD3038}">
      <dgm:prSet/>
      <dgm:spPr/>
      <dgm:t>
        <a:bodyPr/>
        <a:lstStyle/>
        <a:p>
          <a:endParaRPr lang="en-US"/>
        </a:p>
      </dgm:t>
    </dgm:pt>
    <dgm:pt modelId="{3BB82F5C-2A31-A747-9BC3-ADBE0622AE17}">
      <dgm:prSet phldrT="[Text]"/>
      <dgm:spPr/>
      <dgm:t>
        <a:bodyPr/>
        <a:lstStyle/>
        <a:p>
          <a:r>
            <a:rPr lang="en-US" dirty="0" err="1" smtClean="0"/>
            <a:t>Reflexe</a:t>
          </a:r>
          <a:endParaRPr lang="en-US" dirty="0" smtClean="0"/>
        </a:p>
        <a:p>
          <a:r>
            <a:rPr lang="en-US" dirty="0" smtClean="0"/>
            <a:t>(</a:t>
          </a:r>
          <a:r>
            <a:rPr lang="en-US" dirty="0" err="1" smtClean="0"/>
            <a:t>porovnání</a:t>
          </a:r>
          <a:r>
            <a:rPr lang="en-US" dirty="0" smtClean="0"/>
            <a:t> </a:t>
          </a:r>
          <a:r>
            <a:rPr lang="en-US" dirty="0" err="1" smtClean="0"/>
            <a:t>výsledku</a:t>
          </a:r>
          <a:r>
            <a:rPr lang="en-US" dirty="0" smtClean="0"/>
            <a:t> </a:t>
          </a:r>
        </a:p>
        <a:p>
          <a:r>
            <a:rPr lang="en-US" dirty="0" smtClean="0"/>
            <a:t>s </a:t>
          </a:r>
          <a:r>
            <a:rPr lang="en-US" dirty="0" err="1" smtClean="0"/>
            <a:t>cílem</a:t>
          </a:r>
          <a:r>
            <a:rPr lang="en-US" dirty="0" smtClean="0"/>
            <a:t>)</a:t>
          </a:r>
          <a:endParaRPr lang="en-US" dirty="0"/>
        </a:p>
      </dgm:t>
    </dgm:pt>
    <dgm:pt modelId="{FFA97044-9CE2-804A-BFD4-957E26ADDE99}" type="parTrans" cxnId="{7E0A446E-1C66-E14E-9F22-0E51595D1455}">
      <dgm:prSet/>
      <dgm:spPr/>
      <dgm:t>
        <a:bodyPr/>
        <a:lstStyle/>
        <a:p>
          <a:endParaRPr lang="en-US"/>
        </a:p>
      </dgm:t>
    </dgm:pt>
    <dgm:pt modelId="{880169D6-2B65-124F-8109-E0AD45935B54}" type="sibTrans" cxnId="{7E0A446E-1C66-E14E-9F22-0E51595D1455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F83F06BD-2659-FF4E-A135-7FC1BB543DF2}" type="pres">
      <dgm:prSet presAssocID="{120D116F-2D2F-754C-8027-661F63EB225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46918A7-806A-5A41-8994-AC82EBCD9C64}" type="pres">
      <dgm:prSet presAssocID="{3F3DC7F6-E4EB-4F4D-8CFA-F29C7D4234C9}" presName="dummy" presStyleCnt="0"/>
      <dgm:spPr/>
    </dgm:pt>
    <dgm:pt modelId="{B1D1B656-872D-1545-AF32-13E8CD9DA2B8}" type="pres">
      <dgm:prSet presAssocID="{3F3DC7F6-E4EB-4F4D-8CFA-F29C7D4234C9}" presName="node" presStyleLbl="revTx" presStyleIdx="0" presStyleCnt="4" custScaleX="1532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3F4A4C-11A5-7A4F-8626-630117931131}" type="pres">
      <dgm:prSet presAssocID="{99FDE520-4431-9240-A404-77829655E5A4}" presName="sibTrans" presStyleLbl="node1" presStyleIdx="0" presStyleCnt="4"/>
      <dgm:spPr/>
      <dgm:t>
        <a:bodyPr/>
        <a:lstStyle/>
        <a:p>
          <a:endParaRPr lang="cs-CZ"/>
        </a:p>
      </dgm:t>
    </dgm:pt>
    <dgm:pt modelId="{8EC595A5-F39C-4547-8AE0-1D52B01863B5}" type="pres">
      <dgm:prSet presAssocID="{11624D19-2199-0244-82CC-FAFAB5A29976}" presName="dummy" presStyleCnt="0"/>
      <dgm:spPr/>
    </dgm:pt>
    <dgm:pt modelId="{32C22393-CF86-544C-8E75-9A041F4DADE5}" type="pres">
      <dgm:prSet presAssocID="{11624D19-2199-0244-82CC-FAFAB5A29976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2A9E90-9CB0-7149-BD0B-8937985FC020}" type="pres">
      <dgm:prSet presAssocID="{75C1B4B9-372C-1947-9DB4-2A5A06FD315F}" presName="sibTrans" presStyleLbl="node1" presStyleIdx="1" presStyleCnt="4"/>
      <dgm:spPr/>
      <dgm:t>
        <a:bodyPr/>
        <a:lstStyle/>
        <a:p>
          <a:endParaRPr lang="cs-CZ"/>
        </a:p>
      </dgm:t>
    </dgm:pt>
    <dgm:pt modelId="{0446073E-2006-E74C-AD3B-E9633D2D53C6}" type="pres">
      <dgm:prSet presAssocID="{3BB82F5C-2A31-A747-9BC3-ADBE0622AE17}" presName="dummy" presStyleCnt="0"/>
      <dgm:spPr/>
    </dgm:pt>
    <dgm:pt modelId="{032841B6-6BEA-664B-A9C4-C6ACE432B4C8}" type="pres">
      <dgm:prSet presAssocID="{3BB82F5C-2A31-A747-9BC3-ADBE0622AE17}" presName="node" presStyleLbl="revTx" presStyleIdx="2" presStyleCnt="4" custScaleX="180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40DAE-80F2-5742-8904-C89A3E5E847F}" type="pres">
      <dgm:prSet presAssocID="{880169D6-2B65-124F-8109-E0AD45935B54}" presName="sibTrans" presStyleLbl="node1" presStyleIdx="2" presStyleCnt="4"/>
      <dgm:spPr/>
      <dgm:t>
        <a:bodyPr/>
        <a:lstStyle/>
        <a:p>
          <a:endParaRPr lang="cs-CZ"/>
        </a:p>
      </dgm:t>
    </dgm:pt>
    <dgm:pt modelId="{78F9FD8D-D93B-D14C-88BF-323D1EFDCFE2}" type="pres">
      <dgm:prSet presAssocID="{66486FFC-4149-114B-9B2B-0CC626967B1F}" presName="dummy" presStyleCnt="0"/>
      <dgm:spPr/>
    </dgm:pt>
    <dgm:pt modelId="{91A5536A-2FBE-E145-AD81-CEB4947FE76B}" type="pres">
      <dgm:prSet presAssocID="{66486FFC-4149-114B-9B2B-0CC626967B1F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3EFB4-B2E4-6F46-B68A-057129F50EC9}" type="pres">
      <dgm:prSet presAssocID="{15969BBB-F277-AC46-9CB6-35EA158D35EC}" presName="sibTrans" presStyleLbl="node1" presStyleIdx="3" presStyleCnt="4"/>
      <dgm:spPr/>
      <dgm:t>
        <a:bodyPr/>
        <a:lstStyle/>
        <a:p>
          <a:endParaRPr lang="cs-CZ"/>
        </a:p>
      </dgm:t>
    </dgm:pt>
  </dgm:ptLst>
  <dgm:cxnLst>
    <dgm:cxn modelId="{69F401AF-0524-43DF-AA58-84657D3B2E4F}" type="presOf" srcId="{99FDE520-4431-9240-A404-77829655E5A4}" destId="{763F4A4C-11A5-7A4F-8626-630117931131}" srcOrd="0" destOrd="0" presId="urn:microsoft.com/office/officeart/2005/8/layout/cycle1"/>
    <dgm:cxn modelId="{281033A1-01CD-44AC-BFED-D85EE3D7EA32}" type="presOf" srcId="{15969BBB-F277-AC46-9CB6-35EA158D35EC}" destId="{BF53EFB4-B2E4-6F46-B68A-057129F50EC9}" srcOrd="0" destOrd="0" presId="urn:microsoft.com/office/officeart/2005/8/layout/cycle1"/>
    <dgm:cxn modelId="{3FAEDE39-14BB-4041-AB31-C4A58132A157}" srcId="{120D116F-2D2F-754C-8027-661F63EB2259}" destId="{3F3DC7F6-E4EB-4F4D-8CFA-F29C7D4234C9}" srcOrd="0" destOrd="0" parTransId="{698920AD-C9E5-3C48-B1B7-9DDE3A6DEA6B}" sibTransId="{99FDE520-4431-9240-A404-77829655E5A4}"/>
    <dgm:cxn modelId="{8C796021-FDFF-8649-9643-CCD492E97812}" srcId="{120D116F-2D2F-754C-8027-661F63EB2259}" destId="{66486FFC-4149-114B-9B2B-0CC626967B1F}" srcOrd="3" destOrd="0" parTransId="{A6DD2CED-C9AD-4E4C-AD9A-A8563B944956}" sibTransId="{15969BBB-F277-AC46-9CB6-35EA158D35EC}"/>
    <dgm:cxn modelId="{3208F71B-9C80-4AF0-AE85-D772C36AAD80}" type="presOf" srcId="{11624D19-2199-0244-82CC-FAFAB5A29976}" destId="{32C22393-CF86-544C-8E75-9A041F4DADE5}" srcOrd="0" destOrd="0" presId="urn:microsoft.com/office/officeart/2005/8/layout/cycle1"/>
    <dgm:cxn modelId="{D81F53D1-ACEA-4D65-BF5D-D29D194B7D0F}" type="presOf" srcId="{120D116F-2D2F-754C-8027-661F63EB2259}" destId="{F83F06BD-2659-FF4E-A135-7FC1BB543DF2}" srcOrd="0" destOrd="0" presId="urn:microsoft.com/office/officeart/2005/8/layout/cycle1"/>
    <dgm:cxn modelId="{DE7071D1-2C1B-4471-A3C3-3E3DD277F0B8}" type="presOf" srcId="{75C1B4B9-372C-1947-9DB4-2A5A06FD315F}" destId="{D62A9E90-9CB0-7149-BD0B-8937985FC020}" srcOrd="0" destOrd="0" presId="urn:microsoft.com/office/officeart/2005/8/layout/cycle1"/>
    <dgm:cxn modelId="{7C88AE0F-5D56-4300-88A4-6EE96F584745}" type="presOf" srcId="{3BB82F5C-2A31-A747-9BC3-ADBE0622AE17}" destId="{032841B6-6BEA-664B-A9C4-C6ACE432B4C8}" srcOrd="0" destOrd="0" presId="urn:microsoft.com/office/officeart/2005/8/layout/cycle1"/>
    <dgm:cxn modelId="{9AB1A0EC-0A3E-4B46-9D27-7EF3E6CD3038}" srcId="{120D116F-2D2F-754C-8027-661F63EB2259}" destId="{11624D19-2199-0244-82CC-FAFAB5A29976}" srcOrd="1" destOrd="0" parTransId="{E7B1F092-2E1A-5C45-87DC-4AEAA4DE27DF}" sibTransId="{75C1B4B9-372C-1947-9DB4-2A5A06FD315F}"/>
    <dgm:cxn modelId="{7E0A446E-1C66-E14E-9F22-0E51595D1455}" srcId="{120D116F-2D2F-754C-8027-661F63EB2259}" destId="{3BB82F5C-2A31-A747-9BC3-ADBE0622AE17}" srcOrd="2" destOrd="0" parTransId="{FFA97044-9CE2-804A-BFD4-957E26ADDE99}" sibTransId="{880169D6-2B65-124F-8109-E0AD45935B54}"/>
    <dgm:cxn modelId="{50939787-3AD3-4A63-B3C2-DCA96E8C7B53}" type="presOf" srcId="{3F3DC7F6-E4EB-4F4D-8CFA-F29C7D4234C9}" destId="{B1D1B656-872D-1545-AF32-13E8CD9DA2B8}" srcOrd="0" destOrd="0" presId="urn:microsoft.com/office/officeart/2005/8/layout/cycle1"/>
    <dgm:cxn modelId="{828AD12B-F2D0-41D2-9181-25FD9FDA1339}" type="presOf" srcId="{66486FFC-4149-114B-9B2B-0CC626967B1F}" destId="{91A5536A-2FBE-E145-AD81-CEB4947FE76B}" srcOrd="0" destOrd="0" presId="urn:microsoft.com/office/officeart/2005/8/layout/cycle1"/>
    <dgm:cxn modelId="{9739CB8A-9DE6-403E-AFA1-F75E26117A01}" type="presOf" srcId="{880169D6-2B65-124F-8109-E0AD45935B54}" destId="{2B940DAE-80F2-5742-8904-C89A3E5E847F}" srcOrd="0" destOrd="0" presId="urn:microsoft.com/office/officeart/2005/8/layout/cycle1"/>
    <dgm:cxn modelId="{1D2214FB-D1DA-4E03-8E50-9D5951CCAC4B}" type="presParOf" srcId="{F83F06BD-2659-FF4E-A135-7FC1BB543DF2}" destId="{046918A7-806A-5A41-8994-AC82EBCD9C64}" srcOrd="0" destOrd="0" presId="urn:microsoft.com/office/officeart/2005/8/layout/cycle1"/>
    <dgm:cxn modelId="{176129CF-B163-4B52-9CA2-4A1156440721}" type="presParOf" srcId="{F83F06BD-2659-FF4E-A135-7FC1BB543DF2}" destId="{B1D1B656-872D-1545-AF32-13E8CD9DA2B8}" srcOrd="1" destOrd="0" presId="urn:microsoft.com/office/officeart/2005/8/layout/cycle1"/>
    <dgm:cxn modelId="{47C05F19-DE09-49F3-B79E-6A449A497249}" type="presParOf" srcId="{F83F06BD-2659-FF4E-A135-7FC1BB543DF2}" destId="{763F4A4C-11A5-7A4F-8626-630117931131}" srcOrd="2" destOrd="0" presId="urn:microsoft.com/office/officeart/2005/8/layout/cycle1"/>
    <dgm:cxn modelId="{F2971AA3-04E1-477B-A61F-38A61075178A}" type="presParOf" srcId="{F83F06BD-2659-FF4E-A135-7FC1BB543DF2}" destId="{8EC595A5-F39C-4547-8AE0-1D52B01863B5}" srcOrd="3" destOrd="0" presId="urn:microsoft.com/office/officeart/2005/8/layout/cycle1"/>
    <dgm:cxn modelId="{FB0C6F04-4153-448E-B275-63BC42F5F9FC}" type="presParOf" srcId="{F83F06BD-2659-FF4E-A135-7FC1BB543DF2}" destId="{32C22393-CF86-544C-8E75-9A041F4DADE5}" srcOrd="4" destOrd="0" presId="urn:microsoft.com/office/officeart/2005/8/layout/cycle1"/>
    <dgm:cxn modelId="{41E7164C-8452-48DE-8712-B9E014A890D2}" type="presParOf" srcId="{F83F06BD-2659-FF4E-A135-7FC1BB543DF2}" destId="{D62A9E90-9CB0-7149-BD0B-8937985FC020}" srcOrd="5" destOrd="0" presId="urn:microsoft.com/office/officeart/2005/8/layout/cycle1"/>
    <dgm:cxn modelId="{69AE8A99-6614-424B-A8C7-2388FEF86CC4}" type="presParOf" srcId="{F83F06BD-2659-FF4E-A135-7FC1BB543DF2}" destId="{0446073E-2006-E74C-AD3B-E9633D2D53C6}" srcOrd="6" destOrd="0" presId="urn:microsoft.com/office/officeart/2005/8/layout/cycle1"/>
    <dgm:cxn modelId="{AA442A0F-B6B0-4BE4-9278-59AF85BA909C}" type="presParOf" srcId="{F83F06BD-2659-FF4E-A135-7FC1BB543DF2}" destId="{032841B6-6BEA-664B-A9C4-C6ACE432B4C8}" srcOrd="7" destOrd="0" presId="urn:microsoft.com/office/officeart/2005/8/layout/cycle1"/>
    <dgm:cxn modelId="{350ECDE9-0C6D-4A5C-9A80-F64D742C1421}" type="presParOf" srcId="{F83F06BD-2659-FF4E-A135-7FC1BB543DF2}" destId="{2B940DAE-80F2-5742-8904-C89A3E5E847F}" srcOrd="8" destOrd="0" presId="urn:microsoft.com/office/officeart/2005/8/layout/cycle1"/>
    <dgm:cxn modelId="{FECB3A6C-BBE0-4F84-926A-EEEBB375CFD2}" type="presParOf" srcId="{F83F06BD-2659-FF4E-A135-7FC1BB543DF2}" destId="{78F9FD8D-D93B-D14C-88BF-323D1EFDCFE2}" srcOrd="9" destOrd="0" presId="urn:microsoft.com/office/officeart/2005/8/layout/cycle1"/>
    <dgm:cxn modelId="{76748118-4C33-405C-9A95-1DD082238C29}" type="presParOf" srcId="{F83F06BD-2659-FF4E-A135-7FC1BB543DF2}" destId="{91A5536A-2FBE-E145-AD81-CEB4947FE76B}" srcOrd="10" destOrd="0" presId="urn:microsoft.com/office/officeart/2005/8/layout/cycle1"/>
    <dgm:cxn modelId="{B82F4927-6CCB-402B-9298-BFBFB7DB68BB}" type="presParOf" srcId="{F83F06BD-2659-FF4E-A135-7FC1BB543DF2}" destId="{BF53EFB4-B2E4-6F46-B68A-057129F50EC9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64335D-47EC-4931-B0F7-967469D1F92C}" type="doc">
      <dgm:prSet loTypeId="urn:microsoft.com/office/officeart/2005/8/layout/pyramid1" loCatId="pyramid" qsTypeId="urn:microsoft.com/office/officeart/2005/8/quickstyle/3d2" qsCatId="3D" csTypeId="urn:microsoft.com/office/officeart/2005/8/colors/accent1_2" csCatId="accent1" phldr="1"/>
      <dgm:spPr/>
    </dgm:pt>
    <dgm:pt modelId="{CA1F9FC0-2E46-4CBE-98CE-B3B6B023EF35}">
      <dgm:prSet phldrT="[Text]"/>
      <dgm:spPr/>
      <dgm:t>
        <a:bodyPr/>
        <a:lstStyle/>
        <a:p>
          <a:r>
            <a:rPr lang="cs-CZ" dirty="0" smtClean="0">
              <a:solidFill>
                <a:schemeClr val="accent2"/>
              </a:solidFill>
            </a:rPr>
            <a:t>Vrcholný cíl</a:t>
          </a:r>
          <a:endParaRPr lang="cs-CZ" dirty="0">
            <a:solidFill>
              <a:schemeClr val="accent2"/>
            </a:solidFill>
          </a:endParaRPr>
        </a:p>
      </dgm:t>
    </dgm:pt>
    <dgm:pt modelId="{D36D61DC-6BD2-435A-9827-B421DFD474E9}" type="parTrans" cxnId="{6549F273-3987-4C13-84C2-BD2D857D3EBF}">
      <dgm:prSet/>
      <dgm:spPr/>
      <dgm:t>
        <a:bodyPr/>
        <a:lstStyle/>
        <a:p>
          <a:endParaRPr lang="cs-CZ"/>
        </a:p>
      </dgm:t>
    </dgm:pt>
    <dgm:pt modelId="{1844C4B1-1144-4FAA-BF15-B1487A3FF145}" type="sibTrans" cxnId="{6549F273-3987-4C13-84C2-BD2D857D3EBF}">
      <dgm:prSet/>
      <dgm:spPr/>
      <dgm:t>
        <a:bodyPr/>
        <a:lstStyle/>
        <a:p>
          <a:endParaRPr lang="cs-CZ"/>
        </a:p>
      </dgm:t>
    </dgm:pt>
    <dgm:pt modelId="{FC7290AF-B17F-4D49-A53B-EC28E9C25E06}">
      <dgm:prSet phldrT="[Text]"/>
      <dgm:spPr/>
      <dgm:t>
        <a:bodyPr/>
        <a:lstStyle/>
        <a:p>
          <a:r>
            <a:rPr lang="cs-CZ" dirty="0" smtClean="0">
              <a:solidFill>
                <a:schemeClr val="accent2"/>
              </a:solidFill>
            </a:rPr>
            <a:t>Obecný cíl</a:t>
          </a:r>
          <a:endParaRPr lang="cs-CZ" dirty="0">
            <a:solidFill>
              <a:schemeClr val="accent2"/>
            </a:solidFill>
          </a:endParaRPr>
        </a:p>
      </dgm:t>
    </dgm:pt>
    <dgm:pt modelId="{353283AB-9D84-47BC-B653-63BB98E2A0BF}" type="parTrans" cxnId="{3A0385D9-E21D-47BA-A91A-D314494B4C02}">
      <dgm:prSet/>
      <dgm:spPr/>
      <dgm:t>
        <a:bodyPr/>
        <a:lstStyle/>
        <a:p>
          <a:endParaRPr lang="cs-CZ"/>
        </a:p>
      </dgm:t>
    </dgm:pt>
    <dgm:pt modelId="{019E0CEB-77EC-456E-9777-38F7FAEB69DF}" type="sibTrans" cxnId="{3A0385D9-E21D-47BA-A91A-D314494B4C02}">
      <dgm:prSet/>
      <dgm:spPr/>
      <dgm:t>
        <a:bodyPr/>
        <a:lstStyle/>
        <a:p>
          <a:endParaRPr lang="cs-CZ"/>
        </a:p>
      </dgm:t>
    </dgm:pt>
    <dgm:pt modelId="{7894EF17-FFA7-48FB-8EBB-FBBAACA0ECAA}">
      <dgm:prSet phldrT="[Text]"/>
      <dgm:spPr/>
      <dgm:t>
        <a:bodyPr/>
        <a:lstStyle/>
        <a:p>
          <a:r>
            <a:rPr lang="cs-CZ" dirty="0" smtClean="0">
              <a:solidFill>
                <a:schemeClr val="accent2"/>
              </a:solidFill>
            </a:rPr>
            <a:t>Konkrétní cíl</a:t>
          </a:r>
          <a:endParaRPr lang="cs-CZ" dirty="0">
            <a:solidFill>
              <a:schemeClr val="accent2"/>
            </a:solidFill>
          </a:endParaRPr>
        </a:p>
      </dgm:t>
    </dgm:pt>
    <dgm:pt modelId="{3D98819F-6E76-4318-B885-430E56AF095B}" type="parTrans" cxnId="{DAE850F6-2B2B-4A80-8BD1-87BDF9144C6B}">
      <dgm:prSet/>
      <dgm:spPr/>
      <dgm:t>
        <a:bodyPr/>
        <a:lstStyle/>
        <a:p>
          <a:endParaRPr lang="cs-CZ"/>
        </a:p>
      </dgm:t>
    </dgm:pt>
    <dgm:pt modelId="{5D41E4DB-7162-43EE-B16C-8F320B24B9CF}" type="sibTrans" cxnId="{DAE850F6-2B2B-4A80-8BD1-87BDF9144C6B}">
      <dgm:prSet/>
      <dgm:spPr/>
      <dgm:t>
        <a:bodyPr/>
        <a:lstStyle/>
        <a:p>
          <a:endParaRPr lang="cs-CZ"/>
        </a:p>
      </dgm:t>
    </dgm:pt>
    <dgm:pt modelId="{B7649A45-8530-494A-BC4D-56DA43FDA1C8}" type="pres">
      <dgm:prSet presAssocID="{5664335D-47EC-4931-B0F7-967469D1F92C}" presName="Name0" presStyleCnt="0">
        <dgm:presLayoutVars>
          <dgm:dir/>
          <dgm:animLvl val="lvl"/>
          <dgm:resizeHandles val="exact"/>
        </dgm:presLayoutVars>
      </dgm:prSet>
      <dgm:spPr/>
    </dgm:pt>
    <dgm:pt modelId="{ED71A97B-0F7E-4ECD-92F8-D80FD5DC7389}" type="pres">
      <dgm:prSet presAssocID="{CA1F9FC0-2E46-4CBE-98CE-B3B6B023EF35}" presName="Name8" presStyleCnt="0"/>
      <dgm:spPr/>
    </dgm:pt>
    <dgm:pt modelId="{406B9B67-3D01-4125-8DC2-06CAEA3B8380}" type="pres">
      <dgm:prSet presAssocID="{CA1F9FC0-2E46-4CBE-98CE-B3B6B023EF35}" presName="level" presStyleLbl="node1" presStyleIdx="0" presStyleCnt="3" custScaleX="13402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086B00-010B-490B-985A-F3DE9D2ABF09}" type="pres">
      <dgm:prSet presAssocID="{CA1F9FC0-2E46-4CBE-98CE-B3B6B023EF3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6AADAF-4BD9-4FDD-BA28-F1A2FEE07A7D}" type="pres">
      <dgm:prSet presAssocID="{FC7290AF-B17F-4D49-A53B-EC28E9C25E06}" presName="Name8" presStyleCnt="0"/>
      <dgm:spPr/>
    </dgm:pt>
    <dgm:pt modelId="{7621ED73-454D-4465-B67B-7F9A32508291}" type="pres">
      <dgm:prSet presAssocID="{FC7290AF-B17F-4D49-A53B-EC28E9C25E06}" presName="level" presStyleLbl="node1" presStyleIdx="1" presStyleCnt="3" custScaleX="10927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D90DC8-1B19-4C9A-882F-ACF2CAD861C1}" type="pres">
      <dgm:prSet presAssocID="{FC7290AF-B17F-4D49-A53B-EC28E9C25E0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7FE730-B1C0-4326-B71B-56BB21EC2E6F}" type="pres">
      <dgm:prSet presAssocID="{7894EF17-FFA7-48FB-8EBB-FBBAACA0ECAA}" presName="Name8" presStyleCnt="0"/>
      <dgm:spPr/>
    </dgm:pt>
    <dgm:pt modelId="{D1931F14-B459-45A9-8B04-C1254CB555EE}" type="pres">
      <dgm:prSet presAssocID="{7894EF17-FFA7-48FB-8EBB-FBBAACA0ECAA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A2F726-1C94-467D-838B-FA8009FD0DB7}" type="pres">
      <dgm:prSet presAssocID="{7894EF17-FFA7-48FB-8EBB-FBBAACA0ECA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AE850F6-2B2B-4A80-8BD1-87BDF9144C6B}" srcId="{5664335D-47EC-4931-B0F7-967469D1F92C}" destId="{7894EF17-FFA7-48FB-8EBB-FBBAACA0ECAA}" srcOrd="2" destOrd="0" parTransId="{3D98819F-6E76-4318-B885-430E56AF095B}" sibTransId="{5D41E4DB-7162-43EE-B16C-8F320B24B9CF}"/>
    <dgm:cxn modelId="{9635E098-E30F-4A52-9491-4B2843DCB72D}" type="presOf" srcId="{CA1F9FC0-2E46-4CBE-98CE-B3B6B023EF35}" destId="{B1086B00-010B-490B-985A-F3DE9D2ABF09}" srcOrd="1" destOrd="0" presId="urn:microsoft.com/office/officeart/2005/8/layout/pyramid1"/>
    <dgm:cxn modelId="{F7DB61E3-1085-4222-9CA7-606F490B3035}" type="presOf" srcId="{7894EF17-FFA7-48FB-8EBB-FBBAACA0ECAA}" destId="{D1931F14-B459-45A9-8B04-C1254CB555EE}" srcOrd="0" destOrd="0" presId="urn:microsoft.com/office/officeart/2005/8/layout/pyramid1"/>
    <dgm:cxn modelId="{C9F5725B-3096-4F99-82C9-DAE9FE736786}" type="presOf" srcId="{5664335D-47EC-4931-B0F7-967469D1F92C}" destId="{B7649A45-8530-494A-BC4D-56DA43FDA1C8}" srcOrd="0" destOrd="0" presId="urn:microsoft.com/office/officeart/2005/8/layout/pyramid1"/>
    <dgm:cxn modelId="{6BB200F1-F207-4BD4-B7E1-526EBF5EA157}" type="presOf" srcId="{FC7290AF-B17F-4D49-A53B-EC28E9C25E06}" destId="{88D90DC8-1B19-4C9A-882F-ACF2CAD861C1}" srcOrd="1" destOrd="0" presId="urn:microsoft.com/office/officeart/2005/8/layout/pyramid1"/>
    <dgm:cxn modelId="{EEC65358-3808-40DC-A0F4-FB70E0777E8D}" type="presOf" srcId="{CA1F9FC0-2E46-4CBE-98CE-B3B6B023EF35}" destId="{406B9B67-3D01-4125-8DC2-06CAEA3B8380}" srcOrd="0" destOrd="0" presId="urn:microsoft.com/office/officeart/2005/8/layout/pyramid1"/>
    <dgm:cxn modelId="{3A0385D9-E21D-47BA-A91A-D314494B4C02}" srcId="{5664335D-47EC-4931-B0F7-967469D1F92C}" destId="{FC7290AF-B17F-4D49-A53B-EC28E9C25E06}" srcOrd="1" destOrd="0" parTransId="{353283AB-9D84-47BC-B653-63BB98E2A0BF}" sibTransId="{019E0CEB-77EC-456E-9777-38F7FAEB69DF}"/>
    <dgm:cxn modelId="{5D184218-C6B5-4C1B-B7D8-4954A4E1AC16}" type="presOf" srcId="{FC7290AF-B17F-4D49-A53B-EC28E9C25E06}" destId="{7621ED73-454D-4465-B67B-7F9A32508291}" srcOrd="0" destOrd="0" presId="urn:microsoft.com/office/officeart/2005/8/layout/pyramid1"/>
    <dgm:cxn modelId="{6549F273-3987-4C13-84C2-BD2D857D3EBF}" srcId="{5664335D-47EC-4931-B0F7-967469D1F92C}" destId="{CA1F9FC0-2E46-4CBE-98CE-B3B6B023EF35}" srcOrd="0" destOrd="0" parTransId="{D36D61DC-6BD2-435A-9827-B421DFD474E9}" sibTransId="{1844C4B1-1144-4FAA-BF15-B1487A3FF145}"/>
    <dgm:cxn modelId="{827B99A2-27D9-485B-89B7-5730D02FAA71}" type="presOf" srcId="{7894EF17-FFA7-48FB-8EBB-FBBAACA0ECAA}" destId="{97A2F726-1C94-467D-838B-FA8009FD0DB7}" srcOrd="1" destOrd="0" presId="urn:microsoft.com/office/officeart/2005/8/layout/pyramid1"/>
    <dgm:cxn modelId="{020610CB-EA8A-456B-A355-3A5FD93C9846}" type="presParOf" srcId="{B7649A45-8530-494A-BC4D-56DA43FDA1C8}" destId="{ED71A97B-0F7E-4ECD-92F8-D80FD5DC7389}" srcOrd="0" destOrd="0" presId="urn:microsoft.com/office/officeart/2005/8/layout/pyramid1"/>
    <dgm:cxn modelId="{86B21849-FCC2-41AD-8BA8-8B3F408D4539}" type="presParOf" srcId="{ED71A97B-0F7E-4ECD-92F8-D80FD5DC7389}" destId="{406B9B67-3D01-4125-8DC2-06CAEA3B8380}" srcOrd="0" destOrd="0" presId="urn:microsoft.com/office/officeart/2005/8/layout/pyramid1"/>
    <dgm:cxn modelId="{4EF3D8D5-0F0F-4924-8034-C14F04904CAC}" type="presParOf" srcId="{ED71A97B-0F7E-4ECD-92F8-D80FD5DC7389}" destId="{B1086B00-010B-490B-985A-F3DE9D2ABF09}" srcOrd="1" destOrd="0" presId="urn:microsoft.com/office/officeart/2005/8/layout/pyramid1"/>
    <dgm:cxn modelId="{4D552275-FE01-4D79-838D-AEE7A6B35F38}" type="presParOf" srcId="{B7649A45-8530-494A-BC4D-56DA43FDA1C8}" destId="{636AADAF-4BD9-4FDD-BA28-F1A2FEE07A7D}" srcOrd="1" destOrd="0" presId="urn:microsoft.com/office/officeart/2005/8/layout/pyramid1"/>
    <dgm:cxn modelId="{A30AC929-071D-4E4C-836C-5E3A01C649AE}" type="presParOf" srcId="{636AADAF-4BD9-4FDD-BA28-F1A2FEE07A7D}" destId="{7621ED73-454D-4465-B67B-7F9A32508291}" srcOrd="0" destOrd="0" presId="urn:microsoft.com/office/officeart/2005/8/layout/pyramid1"/>
    <dgm:cxn modelId="{F64043E2-826B-434E-98C7-3B49911C2717}" type="presParOf" srcId="{636AADAF-4BD9-4FDD-BA28-F1A2FEE07A7D}" destId="{88D90DC8-1B19-4C9A-882F-ACF2CAD861C1}" srcOrd="1" destOrd="0" presId="urn:microsoft.com/office/officeart/2005/8/layout/pyramid1"/>
    <dgm:cxn modelId="{E6D1CC5A-4BEF-47E0-9304-D937317DB8C6}" type="presParOf" srcId="{B7649A45-8530-494A-BC4D-56DA43FDA1C8}" destId="{067FE730-B1C0-4326-B71B-56BB21EC2E6F}" srcOrd="2" destOrd="0" presId="urn:microsoft.com/office/officeart/2005/8/layout/pyramid1"/>
    <dgm:cxn modelId="{25876C6D-7A52-4617-96B6-0D64983F6C75}" type="presParOf" srcId="{067FE730-B1C0-4326-B71B-56BB21EC2E6F}" destId="{D1931F14-B459-45A9-8B04-C1254CB555EE}" srcOrd="0" destOrd="0" presId="urn:microsoft.com/office/officeart/2005/8/layout/pyramid1"/>
    <dgm:cxn modelId="{0BC96856-BB63-4082-9F45-3B16780BAB87}" type="presParOf" srcId="{067FE730-B1C0-4326-B71B-56BB21EC2E6F}" destId="{97A2F726-1C94-467D-838B-FA8009FD0DB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F89062-B2B2-1244-A0C2-ABB740911111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A72E08-6433-954A-9FCF-68376172858C}">
      <dgm:prSet phldrT="[Text]" custT="1"/>
      <dgm:spPr>
        <a:noFill/>
        <a:ln w="31750">
          <a:solidFill>
            <a:srgbClr val="008000"/>
          </a:solidFill>
        </a:ln>
      </dgm:spPr>
      <dgm:t>
        <a:bodyPr/>
        <a:lstStyle/>
        <a:p>
          <a:r>
            <a:rPr lang="en-US" sz="3600" b="0">
              <a:solidFill>
                <a:schemeClr val="tx1"/>
              </a:solidFill>
              <a:latin typeface="Calibri"/>
            </a:rPr>
            <a:t>Tvořit</a:t>
          </a:r>
        </a:p>
      </dgm:t>
    </dgm:pt>
    <dgm:pt modelId="{8C89D801-4040-FF4F-ADFA-713E660019FB}" type="parTrans" cxnId="{0769016F-353B-EF4C-B679-4BABE385AB46}">
      <dgm:prSet/>
      <dgm:spPr/>
      <dgm:t>
        <a:bodyPr/>
        <a:lstStyle/>
        <a:p>
          <a:endParaRPr lang="en-US"/>
        </a:p>
      </dgm:t>
    </dgm:pt>
    <dgm:pt modelId="{3F2B8F36-D673-F64B-A41E-E458FB3D9FFC}" type="sibTrans" cxnId="{0769016F-353B-EF4C-B679-4BABE385AB46}">
      <dgm:prSet/>
      <dgm:spPr/>
      <dgm:t>
        <a:bodyPr/>
        <a:lstStyle/>
        <a:p>
          <a:endParaRPr lang="en-US"/>
        </a:p>
      </dgm:t>
    </dgm:pt>
    <dgm:pt modelId="{FA03D802-2A0A-7F49-ABE4-C0C30ED21FF6}">
      <dgm:prSet phldrT="[Text]" custT="1"/>
      <dgm:spPr>
        <a:noFill/>
        <a:ln w="31750">
          <a:solidFill>
            <a:srgbClr val="008000"/>
          </a:solidFill>
        </a:ln>
      </dgm:spPr>
      <dgm:t>
        <a:bodyPr/>
        <a:lstStyle/>
        <a:p>
          <a:r>
            <a:rPr lang="en-US" sz="3600" b="0">
              <a:solidFill>
                <a:schemeClr val="tx1"/>
              </a:solidFill>
              <a:latin typeface="Calibri"/>
            </a:rPr>
            <a:t>Analyzovat</a:t>
          </a:r>
        </a:p>
      </dgm:t>
    </dgm:pt>
    <dgm:pt modelId="{F0010F08-BD6D-884D-9F35-16B2540AD0A9}" type="parTrans" cxnId="{F3F99BF2-97AB-2D48-9987-EE893DEBECE3}">
      <dgm:prSet/>
      <dgm:spPr/>
      <dgm:t>
        <a:bodyPr/>
        <a:lstStyle/>
        <a:p>
          <a:endParaRPr lang="en-US"/>
        </a:p>
      </dgm:t>
    </dgm:pt>
    <dgm:pt modelId="{34CFC443-90AF-AB46-B08C-65306ECDCAAE}" type="sibTrans" cxnId="{F3F99BF2-97AB-2D48-9987-EE893DEBECE3}">
      <dgm:prSet/>
      <dgm:spPr/>
      <dgm:t>
        <a:bodyPr/>
        <a:lstStyle/>
        <a:p>
          <a:endParaRPr lang="en-US"/>
        </a:p>
      </dgm:t>
    </dgm:pt>
    <dgm:pt modelId="{C0B8C831-B4A0-9640-B571-698BCBCC7281}">
      <dgm:prSet phldrT="[Text]" custT="1"/>
      <dgm:spPr>
        <a:noFill/>
        <a:ln w="31750">
          <a:solidFill>
            <a:srgbClr val="008000"/>
          </a:solidFill>
        </a:ln>
      </dgm:spPr>
      <dgm:t>
        <a:bodyPr/>
        <a:lstStyle/>
        <a:p>
          <a:r>
            <a:rPr lang="en-US" sz="3600" b="0">
              <a:solidFill>
                <a:schemeClr val="tx1"/>
              </a:solidFill>
              <a:latin typeface="Calibri"/>
            </a:rPr>
            <a:t>Aplikovat</a:t>
          </a:r>
        </a:p>
      </dgm:t>
    </dgm:pt>
    <dgm:pt modelId="{E974FE84-6863-6C4E-89F2-75D7B6149B09}" type="parTrans" cxnId="{1A000056-DDC5-254D-AEC8-12E2C5042BF8}">
      <dgm:prSet/>
      <dgm:spPr/>
      <dgm:t>
        <a:bodyPr/>
        <a:lstStyle/>
        <a:p>
          <a:endParaRPr lang="en-US"/>
        </a:p>
      </dgm:t>
    </dgm:pt>
    <dgm:pt modelId="{0F44D9AE-BCBC-E648-B628-06E69309E601}" type="sibTrans" cxnId="{1A000056-DDC5-254D-AEC8-12E2C5042BF8}">
      <dgm:prSet/>
      <dgm:spPr/>
      <dgm:t>
        <a:bodyPr/>
        <a:lstStyle/>
        <a:p>
          <a:endParaRPr lang="en-US"/>
        </a:p>
      </dgm:t>
    </dgm:pt>
    <dgm:pt modelId="{656B8035-F1EA-2F42-B2B6-7F891338CC8E}">
      <dgm:prSet phldrT="[Text]" custT="1"/>
      <dgm:spPr>
        <a:noFill/>
        <a:ln w="31750">
          <a:solidFill>
            <a:srgbClr val="008000"/>
          </a:solidFill>
        </a:ln>
      </dgm:spPr>
      <dgm:t>
        <a:bodyPr/>
        <a:lstStyle/>
        <a:p>
          <a:r>
            <a:rPr lang="en-US" sz="3600" b="0">
              <a:solidFill>
                <a:schemeClr val="tx1"/>
              </a:solidFill>
              <a:latin typeface="Calibri"/>
            </a:rPr>
            <a:t>Hodnotit</a:t>
          </a:r>
        </a:p>
      </dgm:t>
    </dgm:pt>
    <dgm:pt modelId="{873345AE-188F-BE48-BE23-6441C1BAA149}" type="parTrans" cxnId="{26637E0E-D6AC-D747-A523-731C67E45C3B}">
      <dgm:prSet/>
      <dgm:spPr/>
      <dgm:t>
        <a:bodyPr/>
        <a:lstStyle/>
        <a:p>
          <a:endParaRPr lang="en-US"/>
        </a:p>
      </dgm:t>
    </dgm:pt>
    <dgm:pt modelId="{C78B1B16-6181-A74C-A4C5-6BC6084176A9}" type="sibTrans" cxnId="{26637E0E-D6AC-D747-A523-731C67E45C3B}">
      <dgm:prSet/>
      <dgm:spPr/>
      <dgm:t>
        <a:bodyPr/>
        <a:lstStyle/>
        <a:p>
          <a:endParaRPr lang="en-US"/>
        </a:p>
      </dgm:t>
    </dgm:pt>
    <dgm:pt modelId="{DB2CE380-E664-DA47-96CA-9103B960E93F}">
      <dgm:prSet phldrT="[Text]" custT="1"/>
      <dgm:spPr>
        <a:noFill/>
        <a:ln w="31750">
          <a:solidFill>
            <a:srgbClr val="008000"/>
          </a:solidFill>
        </a:ln>
      </dgm:spPr>
      <dgm:t>
        <a:bodyPr/>
        <a:lstStyle/>
        <a:p>
          <a:r>
            <a:rPr lang="en-US" sz="3600" b="0">
              <a:solidFill>
                <a:schemeClr val="tx1"/>
              </a:solidFill>
              <a:latin typeface="Calibri"/>
            </a:rPr>
            <a:t>Porozumět</a:t>
          </a:r>
        </a:p>
      </dgm:t>
    </dgm:pt>
    <dgm:pt modelId="{9751BA35-DC13-7C4F-92D0-7F318E76B760}" type="parTrans" cxnId="{ACFDD6FB-B77D-4043-AB33-7000AA3C30AE}">
      <dgm:prSet/>
      <dgm:spPr/>
      <dgm:t>
        <a:bodyPr/>
        <a:lstStyle/>
        <a:p>
          <a:endParaRPr lang="en-US"/>
        </a:p>
      </dgm:t>
    </dgm:pt>
    <dgm:pt modelId="{902B44F5-555A-2040-BD68-0D3FC327B57B}" type="sibTrans" cxnId="{ACFDD6FB-B77D-4043-AB33-7000AA3C30AE}">
      <dgm:prSet/>
      <dgm:spPr/>
      <dgm:t>
        <a:bodyPr/>
        <a:lstStyle/>
        <a:p>
          <a:endParaRPr lang="en-US"/>
        </a:p>
      </dgm:t>
    </dgm:pt>
    <dgm:pt modelId="{CCAA07E2-8199-D24D-9EE1-846FB9CB86C3}">
      <dgm:prSet phldrT="[Text]" custT="1"/>
      <dgm:spPr>
        <a:noFill/>
        <a:ln w="31750">
          <a:solidFill>
            <a:srgbClr val="008000"/>
          </a:solidFill>
        </a:ln>
      </dgm:spPr>
      <dgm:t>
        <a:bodyPr/>
        <a:lstStyle/>
        <a:p>
          <a:r>
            <a:rPr lang="en-US" sz="3600" b="0">
              <a:solidFill>
                <a:schemeClr val="tx1"/>
              </a:solidFill>
              <a:latin typeface="Calibri"/>
            </a:rPr>
            <a:t>Zapamatovat</a:t>
          </a:r>
        </a:p>
      </dgm:t>
    </dgm:pt>
    <dgm:pt modelId="{6E4B8063-D8AC-AC48-8F38-4904E89712A6}" type="parTrans" cxnId="{C935EAE5-74F8-5447-A8B4-B54D75583AE0}">
      <dgm:prSet/>
      <dgm:spPr/>
      <dgm:t>
        <a:bodyPr/>
        <a:lstStyle/>
        <a:p>
          <a:endParaRPr lang="en-US"/>
        </a:p>
      </dgm:t>
    </dgm:pt>
    <dgm:pt modelId="{1272381C-F3A3-BB40-8DA3-E4BE8A65F329}" type="sibTrans" cxnId="{C935EAE5-74F8-5447-A8B4-B54D75583AE0}">
      <dgm:prSet/>
      <dgm:spPr/>
      <dgm:t>
        <a:bodyPr/>
        <a:lstStyle/>
        <a:p>
          <a:endParaRPr lang="en-US"/>
        </a:p>
      </dgm:t>
    </dgm:pt>
    <dgm:pt modelId="{4A90A904-A62E-E344-AFF1-0F003D33EC56}" type="pres">
      <dgm:prSet presAssocID="{C7F89062-B2B2-1244-A0C2-ABB7409111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239F4B-1BA8-DE48-9C05-1DEF3F339CF7}" type="pres">
      <dgm:prSet presAssocID="{66A72E08-6433-954A-9FCF-68376172858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FC36B4-1DB0-034E-8AB8-28769363B071}" type="pres">
      <dgm:prSet presAssocID="{3F2B8F36-D673-F64B-A41E-E458FB3D9FFC}" presName="spacer" presStyleCnt="0"/>
      <dgm:spPr/>
    </dgm:pt>
    <dgm:pt modelId="{4D1D1B5D-0E72-034B-8CC0-DA8662CFE46C}" type="pres">
      <dgm:prSet presAssocID="{656B8035-F1EA-2F42-B2B6-7F891338CC8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BCB404-3283-884E-9B70-226BBAA87105}" type="pres">
      <dgm:prSet presAssocID="{C78B1B16-6181-A74C-A4C5-6BC6084176A9}" presName="spacer" presStyleCnt="0"/>
      <dgm:spPr/>
    </dgm:pt>
    <dgm:pt modelId="{59736349-885D-0C4A-9409-B233A026EACB}" type="pres">
      <dgm:prSet presAssocID="{FA03D802-2A0A-7F49-ABE4-C0C30ED21FF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E074D-E967-6342-9AA2-FD7ECAC7C6B4}" type="pres">
      <dgm:prSet presAssocID="{34CFC443-90AF-AB46-B08C-65306ECDCAAE}" presName="spacer" presStyleCnt="0"/>
      <dgm:spPr/>
    </dgm:pt>
    <dgm:pt modelId="{C0E58888-3907-814F-A9E2-AB01923F8163}" type="pres">
      <dgm:prSet presAssocID="{C0B8C831-B4A0-9640-B571-698BCBCC728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9BE51F-2E76-9045-B7FF-644F27AB52BE}" type="pres">
      <dgm:prSet presAssocID="{0F44D9AE-BCBC-E648-B628-06E69309E601}" presName="spacer" presStyleCnt="0"/>
      <dgm:spPr/>
    </dgm:pt>
    <dgm:pt modelId="{6CF7ED08-E608-FA4C-864F-8D28446A8DA7}" type="pres">
      <dgm:prSet presAssocID="{DB2CE380-E664-DA47-96CA-9103B960E93F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8AE21F-350E-3349-AD2C-D7626D9E1197}" type="pres">
      <dgm:prSet presAssocID="{902B44F5-555A-2040-BD68-0D3FC327B57B}" presName="spacer" presStyleCnt="0"/>
      <dgm:spPr/>
    </dgm:pt>
    <dgm:pt modelId="{F05F98F3-FF60-F84A-B30F-58A1D7BC749F}" type="pres">
      <dgm:prSet presAssocID="{CCAA07E2-8199-D24D-9EE1-846FB9CB86C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69016F-353B-EF4C-B679-4BABE385AB46}" srcId="{C7F89062-B2B2-1244-A0C2-ABB740911111}" destId="{66A72E08-6433-954A-9FCF-68376172858C}" srcOrd="0" destOrd="0" parTransId="{8C89D801-4040-FF4F-ADFA-713E660019FB}" sibTransId="{3F2B8F36-D673-F64B-A41E-E458FB3D9FFC}"/>
    <dgm:cxn modelId="{BBA3E363-7082-4FC3-8C1D-DF2A46662FC6}" type="presOf" srcId="{CCAA07E2-8199-D24D-9EE1-846FB9CB86C3}" destId="{F05F98F3-FF60-F84A-B30F-58A1D7BC749F}" srcOrd="0" destOrd="0" presId="urn:microsoft.com/office/officeart/2005/8/layout/vList2"/>
    <dgm:cxn modelId="{46067DE8-A799-4512-AD7C-86B784CC3E98}" type="presOf" srcId="{C7F89062-B2B2-1244-A0C2-ABB740911111}" destId="{4A90A904-A62E-E344-AFF1-0F003D33EC56}" srcOrd="0" destOrd="0" presId="urn:microsoft.com/office/officeart/2005/8/layout/vList2"/>
    <dgm:cxn modelId="{1A000056-DDC5-254D-AEC8-12E2C5042BF8}" srcId="{C7F89062-B2B2-1244-A0C2-ABB740911111}" destId="{C0B8C831-B4A0-9640-B571-698BCBCC7281}" srcOrd="3" destOrd="0" parTransId="{E974FE84-6863-6C4E-89F2-75D7B6149B09}" sibTransId="{0F44D9AE-BCBC-E648-B628-06E69309E601}"/>
    <dgm:cxn modelId="{F3F99BF2-97AB-2D48-9987-EE893DEBECE3}" srcId="{C7F89062-B2B2-1244-A0C2-ABB740911111}" destId="{FA03D802-2A0A-7F49-ABE4-C0C30ED21FF6}" srcOrd="2" destOrd="0" parTransId="{F0010F08-BD6D-884D-9F35-16B2540AD0A9}" sibTransId="{34CFC443-90AF-AB46-B08C-65306ECDCAAE}"/>
    <dgm:cxn modelId="{CBA5506D-F934-4823-8CA4-5E29503DADD7}" type="presOf" srcId="{C0B8C831-B4A0-9640-B571-698BCBCC7281}" destId="{C0E58888-3907-814F-A9E2-AB01923F8163}" srcOrd="0" destOrd="0" presId="urn:microsoft.com/office/officeart/2005/8/layout/vList2"/>
    <dgm:cxn modelId="{ACFDD6FB-B77D-4043-AB33-7000AA3C30AE}" srcId="{C7F89062-B2B2-1244-A0C2-ABB740911111}" destId="{DB2CE380-E664-DA47-96CA-9103B960E93F}" srcOrd="4" destOrd="0" parTransId="{9751BA35-DC13-7C4F-92D0-7F318E76B760}" sibTransId="{902B44F5-555A-2040-BD68-0D3FC327B57B}"/>
    <dgm:cxn modelId="{18A70242-705B-4995-B929-AACD0981DDBB}" type="presOf" srcId="{DB2CE380-E664-DA47-96CA-9103B960E93F}" destId="{6CF7ED08-E608-FA4C-864F-8D28446A8DA7}" srcOrd="0" destOrd="0" presId="urn:microsoft.com/office/officeart/2005/8/layout/vList2"/>
    <dgm:cxn modelId="{5BD61AA3-E574-406A-9231-267BBA857F72}" type="presOf" srcId="{656B8035-F1EA-2F42-B2B6-7F891338CC8E}" destId="{4D1D1B5D-0E72-034B-8CC0-DA8662CFE46C}" srcOrd="0" destOrd="0" presId="urn:microsoft.com/office/officeart/2005/8/layout/vList2"/>
    <dgm:cxn modelId="{26637E0E-D6AC-D747-A523-731C67E45C3B}" srcId="{C7F89062-B2B2-1244-A0C2-ABB740911111}" destId="{656B8035-F1EA-2F42-B2B6-7F891338CC8E}" srcOrd="1" destOrd="0" parTransId="{873345AE-188F-BE48-BE23-6441C1BAA149}" sibTransId="{C78B1B16-6181-A74C-A4C5-6BC6084176A9}"/>
    <dgm:cxn modelId="{E1C011EB-28CD-4B9D-94D1-1F54B725696F}" type="presOf" srcId="{FA03D802-2A0A-7F49-ABE4-C0C30ED21FF6}" destId="{59736349-885D-0C4A-9409-B233A026EACB}" srcOrd="0" destOrd="0" presId="urn:microsoft.com/office/officeart/2005/8/layout/vList2"/>
    <dgm:cxn modelId="{1A156645-15BE-4F5D-A1BE-044DAE046D68}" type="presOf" srcId="{66A72E08-6433-954A-9FCF-68376172858C}" destId="{00239F4B-1BA8-DE48-9C05-1DEF3F339CF7}" srcOrd="0" destOrd="0" presId="urn:microsoft.com/office/officeart/2005/8/layout/vList2"/>
    <dgm:cxn modelId="{C935EAE5-74F8-5447-A8B4-B54D75583AE0}" srcId="{C7F89062-B2B2-1244-A0C2-ABB740911111}" destId="{CCAA07E2-8199-D24D-9EE1-846FB9CB86C3}" srcOrd="5" destOrd="0" parTransId="{6E4B8063-D8AC-AC48-8F38-4904E89712A6}" sibTransId="{1272381C-F3A3-BB40-8DA3-E4BE8A65F329}"/>
    <dgm:cxn modelId="{F10E092E-0280-4210-9EE3-5CFC00B62AA2}" type="presParOf" srcId="{4A90A904-A62E-E344-AFF1-0F003D33EC56}" destId="{00239F4B-1BA8-DE48-9C05-1DEF3F339CF7}" srcOrd="0" destOrd="0" presId="urn:microsoft.com/office/officeart/2005/8/layout/vList2"/>
    <dgm:cxn modelId="{4E90E67F-F625-458B-B574-6DC4AC88BD3F}" type="presParOf" srcId="{4A90A904-A62E-E344-AFF1-0F003D33EC56}" destId="{68FC36B4-1DB0-034E-8AB8-28769363B071}" srcOrd="1" destOrd="0" presId="urn:microsoft.com/office/officeart/2005/8/layout/vList2"/>
    <dgm:cxn modelId="{D3D9397D-925E-4014-B174-F3428E717C74}" type="presParOf" srcId="{4A90A904-A62E-E344-AFF1-0F003D33EC56}" destId="{4D1D1B5D-0E72-034B-8CC0-DA8662CFE46C}" srcOrd="2" destOrd="0" presId="urn:microsoft.com/office/officeart/2005/8/layout/vList2"/>
    <dgm:cxn modelId="{E81C59C0-4B1F-4FFD-97C5-BA288F51F56C}" type="presParOf" srcId="{4A90A904-A62E-E344-AFF1-0F003D33EC56}" destId="{53BCB404-3283-884E-9B70-226BBAA87105}" srcOrd="3" destOrd="0" presId="urn:microsoft.com/office/officeart/2005/8/layout/vList2"/>
    <dgm:cxn modelId="{B71B744C-64AA-4327-A700-7E4BB61D3B43}" type="presParOf" srcId="{4A90A904-A62E-E344-AFF1-0F003D33EC56}" destId="{59736349-885D-0C4A-9409-B233A026EACB}" srcOrd="4" destOrd="0" presId="urn:microsoft.com/office/officeart/2005/8/layout/vList2"/>
    <dgm:cxn modelId="{4E850CD0-92D2-4618-83AB-54729A65C291}" type="presParOf" srcId="{4A90A904-A62E-E344-AFF1-0F003D33EC56}" destId="{742E074D-E967-6342-9AA2-FD7ECAC7C6B4}" srcOrd="5" destOrd="0" presId="urn:microsoft.com/office/officeart/2005/8/layout/vList2"/>
    <dgm:cxn modelId="{9C06EA79-6A4F-49C9-9806-0D2D5E7B46A1}" type="presParOf" srcId="{4A90A904-A62E-E344-AFF1-0F003D33EC56}" destId="{C0E58888-3907-814F-A9E2-AB01923F8163}" srcOrd="6" destOrd="0" presId="urn:microsoft.com/office/officeart/2005/8/layout/vList2"/>
    <dgm:cxn modelId="{7B6604A1-838F-4C48-94C8-95B1266E17BA}" type="presParOf" srcId="{4A90A904-A62E-E344-AFF1-0F003D33EC56}" destId="{6D9BE51F-2E76-9045-B7FF-644F27AB52BE}" srcOrd="7" destOrd="0" presId="urn:microsoft.com/office/officeart/2005/8/layout/vList2"/>
    <dgm:cxn modelId="{7C3C1577-4225-4BE3-B322-72F57D85CFA5}" type="presParOf" srcId="{4A90A904-A62E-E344-AFF1-0F003D33EC56}" destId="{6CF7ED08-E608-FA4C-864F-8D28446A8DA7}" srcOrd="8" destOrd="0" presId="urn:microsoft.com/office/officeart/2005/8/layout/vList2"/>
    <dgm:cxn modelId="{33792882-EB80-49CB-89F5-05734EE01D06}" type="presParOf" srcId="{4A90A904-A62E-E344-AFF1-0F003D33EC56}" destId="{398AE21F-350E-3349-AD2C-D7626D9E1197}" srcOrd="9" destOrd="0" presId="urn:microsoft.com/office/officeart/2005/8/layout/vList2"/>
    <dgm:cxn modelId="{A8CC0F0B-415D-4CA5-910A-FE7D9196E8AB}" type="presParOf" srcId="{4A90A904-A62E-E344-AFF1-0F003D33EC56}" destId="{F05F98F3-FF60-F84A-B30F-58A1D7BC749F}" srcOrd="1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F89062-B2B2-1244-A0C2-ABB740911111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A72E08-6433-954A-9FCF-68376172858C}">
      <dgm:prSet phldrT="[Text]" custT="1"/>
      <dgm:spPr>
        <a:noFill/>
        <a:ln w="31750">
          <a:solidFill>
            <a:srgbClr val="008000"/>
          </a:solidFill>
        </a:ln>
      </dgm:spPr>
      <dgm:t>
        <a:bodyPr/>
        <a:lstStyle/>
        <a:p>
          <a:r>
            <a:rPr lang="en-US" sz="3600" b="0">
              <a:solidFill>
                <a:schemeClr val="tx1"/>
              </a:solidFill>
              <a:latin typeface="Calibri"/>
            </a:rPr>
            <a:t>Tvořit</a:t>
          </a:r>
        </a:p>
      </dgm:t>
    </dgm:pt>
    <dgm:pt modelId="{8C89D801-4040-FF4F-ADFA-713E660019FB}" type="parTrans" cxnId="{0769016F-353B-EF4C-B679-4BABE385AB46}">
      <dgm:prSet/>
      <dgm:spPr/>
      <dgm:t>
        <a:bodyPr/>
        <a:lstStyle/>
        <a:p>
          <a:endParaRPr lang="en-US"/>
        </a:p>
      </dgm:t>
    </dgm:pt>
    <dgm:pt modelId="{3F2B8F36-D673-F64B-A41E-E458FB3D9FFC}" type="sibTrans" cxnId="{0769016F-353B-EF4C-B679-4BABE385AB46}">
      <dgm:prSet/>
      <dgm:spPr/>
      <dgm:t>
        <a:bodyPr/>
        <a:lstStyle/>
        <a:p>
          <a:endParaRPr lang="en-US"/>
        </a:p>
      </dgm:t>
    </dgm:pt>
    <dgm:pt modelId="{FA03D802-2A0A-7F49-ABE4-C0C30ED21FF6}">
      <dgm:prSet phldrT="[Text]" custT="1"/>
      <dgm:spPr>
        <a:noFill/>
        <a:ln w="31750">
          <a:solidFill>
            <a:srgbClr val="008000"/>
          </a:solidFill>
        </a:ln>
      </dgm:spPr>
      <dgm:t>
        <a:bodyPr/>
        <a:lstStyle/>
        <a:p>
          <a:r>
            <a:rPr lang="en-US" sz="3600" b="0">
              <a:solidFill>
                <a:schemeClr val="tx1"/>
              </a:solidFill>
              <a:latin typeface="Calibri"/>
            </a:rPr>
            <a:t>Analyzovat</a:t>
          </a:r>
        </a:p>
      </dgm:t>
    </dgm:pt>
    <dgm:pt modelId="{F0010F08-BD6D-884D-9F35-16B2540AD0A9}" type="parTrans" cxnId="{F3F99BF2-97AB-2D48-9987-EE893DEBECE3}">
      <dgm:prSet/>
      <dgm:spPr/>
      <dgm:t>
        <a:bodyPr/>
        <a:lstStyle/>
        <a:p>
          <a:endParaRPr lang="en-US"/>
        </a:p>
      </dgm:t>
    </dgm:pt>
    <dgm:pt modelId="{34CFC443-90AF-AB46-B08C-65306ECDCAAE}" type="sibTrans" cxnId="{F3F99BF2-97AB-2D48-9987-EE893DEBECE3}">
      <dgm:prSet/>
      <dgm:spPr/>
      <dgm:t>
        <a:bodyPr/>
        <a:lstStyle/>
        <a:p>
          <a:endParaRPr lang="en-US"/>
        </a:p>
      </dgm:t>
    </dgm:pt>
    <dgm:pt modelId="{C0B8C831-B4A0-9640-B571-698BCBCC7281}">
      <dgm:prSet phldrT="[Text]" custT="1"/>
      <dgm:spPr>
        <a:noFill/>
        <a:ln w="31750">
          <a:solidFill>
            <a:srgbClr val="008000"/>
          </a:solidFill>
        </a:ln>
      </dgm:spPr>
      <dgm:t>
        <a:bodyPr/>
        <a:lstStyle/>
        <a:p>
          <a:r>
            <a:rPr lang="en-US" sz="3600" b="0">
              <a:solidFill>
                <a:schemeClr val="tx1"/>
              </a:solidFill>
              <a:latin typeface="Calibri"/>
            </a:rPr>
            <a:t>Aplikovat</a:t>
          </a:r>
        </a:p>
      </dgm:t>
    </dgm:pt>
    <dgm:pt modelId="{E974FE84-6863-6C4E-89F2-75D7B6149B09}" type="parTrans" cxnId="{1A000056-DDC5-254D-AEC8-12E2C5042BF8}">
      <dgm:prSet/>
      <dgm:spPr/>
      <dgm:t>
        <a:bodyPr/>
        <a:lstStyle/>
        <a:p>
          <a:endParaRPr lang="en-US"/>
        </a:p>
      </dgm:t>
    </dgm:pt>
    <dgm:pt modelId="{0F44D9AE-BCBC-E648-B628-06E69309E601}" type="sibTrans" cxnId="{1A000056-DDC5-254D-AEC8-12E2C5042BF8}">
      <dgm:prSet/>
      <dgm:spPr/>
      <dgm:t>
        <a:bodyPr/>
        <a:lstStyle/>
        <a:p>
          <a:endParaRPr lang="en-US"/>
        </a:p>
      </dgm:t>
    </dgm:pt>
    <dgm:pt modelId="{656B8035-F1EA-2F42-B2B6-7F891338CC8E}">
      <dgm:prSet phldrT="[Text]" custT="1"/>
      <dgm:spPr>
        <a:noFill/>
        <a:ln w="31750">
          <a:solidFill>
            <a:srgbClr val="008000"/>
          </a:solidFill>
        </a:ln>
      </dgm:spPr>
      <dgm:t>
        <a:bodyPr/>
        <a:lstStyle/>
        <a:p>
          <a:r>
            <a:rPr lang="en-US" sz="3600" b="0">
              <a:solidFill>
                <a:schemeClr val="tx1"/>
              </a:solidFill>
              <a:latin typeface="Calibri"/>
            </a:rPr>
            <a:t>Hodnotit</a:t>
          </a:r>
        </a:p>
      </dgm:t>
    </dgm:pt>
    <dgm:pt modelId="{873345AE-188F-BE48-BE23-6441C1BAA149}" type="parTrans" cxnId="{26637E0E-D6AC-D747-A523-731C67E45C3B}">
      <dgm:prSet/>
      <dgm:spPr/>
      <dgm:t>
        <a:bodyPr/>
        <a:lstStyle/>
        <a:p>
          <a:endParaRPr lang="en-US"/>
        </a:p>
      </dgm:t>
    </dgm:pt>
    <dgm:pt modelId="{C78B1B16-6181-A74C-A4C5-6BC6084176A9}" type="sibTrans" cxnId="{26637E0E-D6AC-D747-A523-731C67E45C3B}">
      <dgm:prSet/>
      <dgm:spPr/>
      <dgm:t>
        <a:bodyPr/>
        <a:lstStyle/>
        <a:p>
          <a:endParaRPr lang="en-US"/>
        </a:p>
      </dgm:t>
    </dgm:pt>
    <dgm:pt modelId="{DB2CE380-E664-DA47-96CA-9103B960E93F}">
      <dgm:prSet phldrT="[Text]" custT="1"/>
      <dgm:spPr>
        <a:noFill/>
        <a:ln w="31750">
          <a:solidFill>
            <a:srgbClr val="008000"/>
          </a:solidFill>
        </a:ln>
      </dgm:spPr>
      <dgm:t>
        <a:bodyPr/>
        <a:lstStyle/>
        <a:p>
          <a:r>
            <a:rPr lang="en-US" sz="3600" b="0">
              <a:solidFill>
                <a:schemeClr val="tx1"/>
              </a:solidFill>
              <a:latin typeface="Calibri"/>
            </a:rPr>
            <a:t>Porozumět</a:t>
          </a:r>
        </a:p>
      </dgm:t>
    </dgm:pt>
    <dgm:pt modelId="{9751BA35-DC13-7C4F-92D0-7F318E76B760}" type="parTrans" cxnId="{ACFDD6FB-B77D-4043-AB33-7000AA3C30AE}">
      <dgm:prSet/>
      <dgm:spPr/>
      <dgm:t>
        <a:bodyPr/>
        <a:lstStyle/>
        <a:p>
          <a:endParaRPr lang="en-US"/>
        </a:p>
      </dgm:t>
    </dgm:pt>
    <dgm:pt modelId="{902B44F5-555A-2040-BD68-0D3FC327B57B}" type="sibTrans" cxnId="{ACFDD6FB-B77D-4043-AB33-7000AA3C30AE}">
      <dgm:prSet/>
      <dgm:spPr/>
      <dgm:t>
        <a:bodyPr/>
        <a:lstStyle/>
        <a:p>
          <a:endParaRPr lang="en-US"/>
        </a:p>
      </dgm:t>
    </dgm:pt>
    <dgm:pt modelId="{CCAA07E2-8199-D24D-9EE1-846FB9CB86C3}">
      <dgm:prSet phldrT="[Text]" custT="1"/>
      <dgm:spPr>
        <a:noFill/>
        <a:ln w="31750">
          <a:solidFill>
            <a:srgbClr val="008000"/>
          </a:solidFill>
        </a:ln>
      </dgm:spPr>
      <dgm:t>
        <a:bodyPr/>
        <a:lstStyle/>
        <a:p>
          <a:r>
            <a:rPr lang="en-US" sz="3600" b="0">
              <a:solidFill>
                <a:schemeClr val="tx1"/>
              </a:solidFill>
              <a:latin typeface="Calibri"/>
            </a:rPr>
            <a:t>Zapamatovat</a:t>
          </a:r>
        </a:p>
      </dgm:t>
    </dgm:pt>
    <dgm:pt modelId="{6E4B8063-D8AC-AC48-8F38-4904E89712A6}" type="parTrans" cxnId="{C935EAE5-74F8-5447-A8B4-B54D75583AE0}">
      <dgm:prSet/>
      <dgm:spPr/>
      <dgm:t>
        <a:bodyPr/>
        <a:lstStyle/>
        <a:p>
          <a:endParaRPr lang="en-US"/>
        </a:p>
      </dgm:t>
    </dgm:pt>
    <dgm:pt modelId="{1272381C-F3A3-BB40-8DA3-E4BE8A65F329}" type="sibTrans" cxnId="{C935EAE5-74F8-5447-A8B4-B54D75583AE0}">
      <dgm:prSet/>
      <dgm:spPr/>
      <dgm:t>
        <a:bodyPr/>
        <a:lstStyle/>
        <a:p>
          <a:endParaRPr lang="en-US"/>
        </a:p>
      </dgm:t>
    </dgm:pt>
    <dgm:pt modelId="{4A90A904-A62E-E344-AFF1-0F003D33EC56}" type="pres">
      <dgm:prSet presAssocID="{C7F89062-B2B2-1244-A0C2-ABB7409111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239F4B-1BA8-DE48-9C05-1DEF3F339CF7}" type="pres">
      <dgm:prSet presAssocID="{66A72E08-6433-954A-9FCF-68376172858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FC36B4-1DB0-034E-8AB8-28769363B071}" type="pres">
      <dgm:prSet presAssocID="{3F2B8F36-D673-F64B-A41E-E458FB3D9FFC}" presName="spacer" presStyleCnt="0"/>
      <dgm:spPr/>
    </dgm:pt>
    <dgm:pt modelId="{4D1D1B5D-0E72-034B-8CC0-DA8662CFE46C}" type="pres">
      <dgm:prSet presAssocID="{656B8035-F1EA-2F42-B2B6-7F891338CC8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BCB404-3283-884E-9B70-226BBAA87105}" type="pres">
      <dgm:prSet presAssocID="{C78B1B16-6181-A74C-A4C5-6BC6084176A9}" presName="spacer" presStyleCnt="0"/>
      <dgm:spPr/>
    </dgm:pt>
    <dgm:pt modelId="{59736349-885D-0C4A-9409-B233A026EACB}" type="pres">
      <dgm:prSet presAssocID="{FA03D802-2A0A-7F49-ABE4-C0C30ED21FF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E074D-E967-6342-9AA2-FD7ECAC7C6B4}" type="pres">
      <dgm:prSet presAssocID="{34CFC443-90AF-AB46-B08C-65306ECDCAAE}" presName="spacer" presStyleCnt="0"/>
      <dgm:spPr/>
    </dgm:pt>
    <dgm:pt modelId="{C0E58888-3907-814F-A9E2-AB01923F8163}" type="pres">
      <dgm:prSet presAssocID="{C0B8C831-B4A0-9640-B571-698BCBCC728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9BE51F-2E76-9045-B7FF-644F27AB52BE}" type="pres">
      <dgm:prSet presAssocID="{0F44D9AE-BCBC-E648-B628-06E69309E601}" presName="spacer" presStyleCnt="0"/>
      <dgm:spPr/>
    </dgm:pt>
    <dgm:pt modelId="{6CF7ED08-E608-FA4C-864F-8D28446A8DA7}" type="pres">
      <dgm:prSet presAssocID="{DB2CE380-E664-DA47-96CA-9103B960E93F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8AE21F-350E-3349-AD2C-D7626D9E1197}" type="pres">
      <dgm:prSet presAssocID="{902B44F5-555A-2040-BD68-0D3FC327B57B}" presName="spacer" presStyleCnt="0"/>
      <dgm:spPr/>
    </dgm:pt>
    <dgm:pt modelId="{F05F98F3-FF60-F84A-B30F-58A1D7BC749F}" type="pres">
      <dgm:prSet presAssocID="{CCAA07E2-8199-D24D-9EE1-846FB9CB86C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69016F-353B-EF4C-B679-4BABE385AB46}" srcId="{C7F89062-B2B2-1244-A0C2-ABB740911111}" destId="{66A72E08-6433-954A-9FCF-68376172858C}" srcOrd="0" destOrd="0" parTransId="{8C89D801-4040-FF4F-ADFA-713E660019FB}" sibTransId="{3F2B8F36-D673-F64B-A41E-E458FB3D9FFC}"/>
    <dgm:cxn modelId="{657513D1-E6BA-4090-939B-8A910707D27A}" type="presOf" srcId="{FA03D802-2A0A-7F49-ABE4-C0C30ED21FF6}" destId="{59736349-885D-0C4A-9409-B233A026EACB}" srcOrd="0" destOrd="0" presId="urn:microsoft.com/office/officeart/2005/8/layout/vList2"/>
    <dgm:cxn modelId="{92844202-A9DA-4E69-AD63-C7C33FABD8E3}" type="presOf" srcId="{DB2CE380-E664-DA47-96CA-9103B960E93F}" destId="{6CF7ED08-E608-FA4C-864F-8D28446A8DA7}" srcOrd="0" destOrd="0" presId="urn:microsoft.com/office/officeart/2005/8/layout/vList2"/>
    <dgm:cxn modelId="{1A000056-DDC5-254D-AEC8-12E2C5042BF8}" srcId="{C7F89062-B2B2-1244-A0C2-ABB740911111}" destId="{C0B8C831-B4A0-9640-B571-698BCBCC7281}" srcOrd="3" destOrd="0" parTransId="{E974FE84-6863-6C4E-89F2-75D7B6149B09}" sibTransId="{0F44D9AE-BCBC-E648-B628-06E69309E601}"/>
    <dgm:cxn modelId="{4BB04602-6957-4413-B685-5438574D78AE}" type="presOf" srcId="{66A72E08-6433-954A-9FCF-68376172858C}" destId="{00239F4B-1BA8-DE48-9C05-1DEF3F339CF7}" srcOrd="0" destOrd="0" presId="urn:microsoft.com/office/officeart/2005/8/layout/vList2"/>
    <dgm:cxn modelId="{16EF942F-127C-43FB-B86C-E06FD49659F4}" type="presOf" srcId="{C7F89062-B2B2-1244-A0C2-ABB740911111}" destId="{4A90A904-A62E-E344-AFF1-0F003D33EC56}" srcOrd="0" destOrd="0" presId="urn:microsoft.com/office/officeart/2005/8/layout/vList2"/>
    <dgm:cxn modelId="{2AF0D41F-2E69-4E96-9FEB-FCAE54961209}" type="presOf" srcId="{656B8035-F1EA-2F42-B2B6-7F891338CC8E}" destId="{4D1D1B5D-0E72-034B-8CC0-DA8662CFE46C}" srcOrd="0" destOrd="0" presId="urn:microsoft.com/office/officeart/2005/8/layout/vList2"/>
    <dgm:cxn modelId="{F3F99BF2-97AB-2D48-9987-EE893DEBECE3}" srcId="{C7F89062-B2B2-1244-A0C2-ABB740911111}" destId="{FA03D802-2A0A-7F49-ABE4-C0C30ED21FF6}" srcOrd="2" destOrd="0" parTransId="{F0010F08-BD6D-884D-9F35-16B2540AD0A9}" sibTransId="{34CFC443-90AF-AB46-B08C-65306ECDCAAE}"/>
    <dgm:cxn modelId="{ACFDD6FB-B77D-4043-AB33-7000AA3C30AE}" srcId="{C7F89062-B2B2-1244-A0C2-ABB740911111}" destId="{DB2CE380-E664-DA47-96CA-9103B960E93F}" srcOrd="4" destOrd="0" parTransId="{9751BA35-DC13-7C4F-92D0-7F318E76B760}" sibTransId="{902B44F5-555A-2040-BD68-0D3FC327B57B}"/>
    <dgm:cxn modelId="{E4773CEF-CD4E-4006-BD29-9015E13CE45F}" type="presOf" srcId="{C0B8C831-B4A0-9640-B571-698BCBCC7281}" destId="{C0E58888-3907-814F-A9E2-AB01923F8163}" srcOrd="0" destOrd="0" presId="urn:microsoft.com/office/officeart/2005/8/layout/vList2"/>
    <dgm:cxn modelId="{12D33C54-8789-4571-BABD-EF7EA735CF7D}" type="presOf" srcId="{CCAA07E2-8199-D24D-9EE1-846FB9CB86C3}" destId="{F05F98F3-FF60-F84A-B30F-58A1D7BC749F}" srcOrd="0" destOrd="0" presId="urn:microsoft.com/office/officeart/2005/8/layout/vList2"/>
    <dgm:cxn modelId="{26637E0E-D6AC-D747-A523-731C67E45C3B}" srcId="{C7F89062-B2B2-1244-A0C2-ABB740911111}" destId="{656B8035-F1EA-2F42-B2B6-7F891338CC8E}" srcOrd="1" destOrd="0" parTransId="{873345AE-188F-BE48-BE23-6441C1BAA149}" sibTransId="{C78B1B16-6181-A74C-A4C5-6BC6084176A9}"/>
    <dgm:cxn modelId="{C935EAE5-74F8-5447-A8B4-B54D75583AE0}" srcId="{C7F89062-B2B2-1244-A0C2-ABB740911111}" destId="{CCAA07E2-8199-D24D-9EE1-846FB9CB86C3}" srcOrd="5" destOrd="0" parTransId="{6E4B8063-D8AC-AC48-8F38-4904E89712A6}" sibTransId="{1272381C-F3A3-BB40-8DA3-E4BE8A65F329}"/>
    <dgm:cxn modelId="{326E6E55-8EE1-4EE2-8981-A43CBA809F03}" type="presParOf" srcId="{4A90A904-A62E-E344-AFF1-0F003D33EC56}" destId="{00239F4B-1BA8-DE48-9C05-1DEF3F339CF7}" srcOrd="0" destOrd="0" presId="urn:microsoft.com/office/officeart/2005/8/layout/vList2"/>
    <dgm:cxn modelId="{FAB5EB21-B605-4CC8-B8CA-7932758C519C}" type="presParOf" srcId="{4A90A904-A62E-E344-AFF1-0F003D33EC56}" destId="{68FC36B4-1DB0-034E-8AB8-28769363B071}" srcOrd="1" destOrd="0" presId="urn:microsoft.com/office/officeart/2005/8/layout/vList2"/>
    <dgm:cxn modelId="{FB3E9E07-BC28-4B68-80E2-E5ECD34D6E97}" type="presParOf" srcId="{4A90A904-A62E-E344-AFF1-0F003D33EC56}" destId="{4D1D1B5D-0E72-034B-8CC0-DA8662CFE46C}" srcOrd="2" destOrd="0" presId="urn:microsoft.com/office/officeart/2005/8/layout/vList2"/>
    <dgm:cxn modelId="{0F992931-087D-4E88-BC83-B5FB9D07D9E2}" type="presParOf" srcId="{4A90A904-A62E-E344-AFF1-0F003D33EC56}" destId="{53BCB404-3283-884E-9B70-226BBAA87105}" srcOrd="3" destOrd="0" presId="urn:microsoft.com/office/officeart/2005/8/layout/vList2"/>
    <dgm:cxn modelId="{9E4155B0-FAE1-4CF9-A7CB-AF5F7BBE44DF}" type="presParOf" srcId="{4A90A904-A62E-E344-AFF1-0F003D33EC56}" destId="{59736349-885D-0C4A-9409-B233A026EACB}" srcOrd="4" destOrd="0" presId="urn:microsoft.com/office/officeart/2005/8/layout/vList2"/>
    <dgm:cxn modelId="{E7832D91-F583-4CE0-B881-C9087DCA9D60}" type="presParOf" srcId="{4A90A904-A62E-E344-AFF1-0F003D33EC56}" destId="{742E074D-E967-6342-9AA2-FD7ECAC7C6B4}" srcOrd="5" destOrd="0" presId="urn:microsoft.com/office/officeart/2005/8/layout/vList2"/>
    <dgm:cxn modelId="{F80308B5-E749-4677-8CF6-0C54620E06C6}" type="presParOf" srcId="{4A90A904-A62E-E344-AFF1-0F003D33EC56}" destId="{C0E58888-3907-814F-A9E2-AB01923F8163}" srcOrd="6" destOrd="0" presId="urn:microsoft.com/office/officeart/2005/8/layout/vList2"/>
    <dgm:cxn modelId="{D5FB741E-83BA-4314-A567-9D46AA0CB89B}" type="presParOf" srcId="{4A90A904-A62E-E344-AFF1-0F003D33EC56}" destId="{6D9BE51F-2E76-9045-B7FF-644F27AB52BE}" srcOrd="7" destOrd="0" presId="urn:microsoft.com/office/officeart/2005/8/layout/vList2"/>
    <dgm:cxn modelId="{61E65333-7A97-443A-B752-A21A64F11A72}" type="presParOf" srcId="{4A90A904-A62E-E344-AFF1-0F003D33EC56}" destId="{6CF7ED08-E608-FA4C-864F-8D28446A8DA7}" srcOrd="8" destOrd="0" presId="urn:microsoft.com/office/officeart/2005/8/layout/vList2"/>
    <dgm:cxn modelId="{4BD86D88-9F8A-4272-B762-BDB2E49766ED}" type="presParOf" srcId="{4A90A904-A62E-E344-AFF1-0F003D33EC56}" destId="{398AE21F-350E-3349-AD2C-D7626D9E1197}" srcOrd="9" destOrd="0" presId="urn:microsoft.com/office/officeart/2005/8/layout/vList2"/>
    <dgm:cxn modelId="{E58C4FDA-B353-4A11-A605-BB153EA119F7}" type="presParOf" srcId="{4A90A904-A62E-E344-AFF1-0F003D33EC56}" destId="{F05F98F3-FF60-F84A-B30F-58A1D7BC749F}" srcOrd="1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D1B656-872D-1545-AF32-13E8CD9DA2B8}">
      <dsp:nvSpPr>
        <dsp:cNvPr id="0" name=""/>
        <dsp:cNvSpPr/>
      </dsp:nvSpPr>
      <dsp:spPr>
        <a:xfrm>
          <a:off x="4384609" y="132124"/>
          <a:ext cx="3246014" cy="2117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Plán</a:t>
          </a:r>
          <a:r>
            <a:rPr lang="en-US" sz="3000" kern="1200" dirty="0" smtClean="0"/>
            <a:t>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(</a:t>
          </a:r>
          <a:r>
            <a:rPr lang="en-US" sz="3000" kern="1200" dirty="0" err="1" smtClean="0"/>
            <a:t>postup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dosažení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cíle</a:t>
          </a:r>
          <a:r>
            <a:rPr lang="en-US" sz="3000" kern="1200" dirty="0" smtClean="0"/>
            <a:t>)</a:t>
          </a:r>
          <a:endParaRPr lang="en-US" sz="3000" kern="1200" dirty="0"/>
        </a:p>
      </dsp:txBody>
      <dsp:txXfrm>
        <a:off x="4384609" y="132124"/>
        <a:ext cx="3246014" cy="2117661"/>
      </dsp:txXfrm>
    </dsp:sp>
    <dsp:sp modelId="{763F4A4C-11A5-7A4F-8626-630117931131}">
      <dsp:nvSpPr>
        <dsp:cNvPr id="0" name=""/>
        <dsp:cNvSpPr/>
      </dsp:nvSpPr>
      <dsp:spPr>
        <a:xfrm>
          <a:off x="1221009" y="-898"/>
          <a:ext cx="5978460" cy="5978460"/>
        </a:xfrm>
        <a:prstGeom prst="circularArrow">
          <a:avLst>
            <a:gd name="adj1" fmla="val 6907"/>
            <a:gd name="adj2" fmla="val 465760"/>
            <a:gd name="adj3" fmla="val 547700"/>
            <a:gd name="adj4" fmla="val 20586541"/>
            <a:gd name="adj5" fmla="val 8058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C22393-CF86-544C-8E75-9A041F4DADE5}">
      <dsp:nvSpPr>
        <dsp:cNvPr id="0" name=""/>
        <dsp:cNvSpPr/>
      </dsp:nvSpPr>
      <dsp:spPr>
        <a:xfrm>
          <a:off x="4948785" y="3726878"/>
          <a:ext cx="2117661" cy="2117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Výuka</a:t>
          </a:r>
          <a:endParaRPr lang="en-US" sz="3000" kern="1200" dirty="0" smtClean="0"/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(</a:t>
          </a:r>
          <a:r>
            <a:rPr lang="en-US" sz="3000" kern="1200" dirty="0" err="1" smtClean="0"/>
            <a:t>uskutečnění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plánu</a:t>
          </a:r>
          <a:r>
            <a:rPr lang="en-US" sz="3000" kern="1200" dirty="0" smtClean="0"/>
            <a:t>)</a:t>
          </a:r>
          <a:endParaRPr lang="en-US" sz="3000" kern="1200" dirty="0"/>
        </a:p>
      </dsp:txBody>
      <dsp:txXfrm>
        <a:off x="4948785" y="3726878"/>
        <a:ext cx="2117661" cy="2117661"/>
      </dsp:txXfrm>
    </dsp:sp>
    <dsp:sp modelId="{D62A9E90-9CB0-7149-BD0B-8937985FC020}">
      <dsp:nvSpPr>
        <dsp:cNvPr id="0" name=""/>
        <dsp:cNvSpPr/>
      </dsp:nvSpPr>
      <dsp:spPr>
        <a:xfrm>
          <a:off x="1221009" y="-898"/>
          <a:ext cx="5978460" cy="5978460"/>
        </a:xfrm>
        <a:prstGeom prst="circularArrow">
          <a:avLst>
            <a:gd name="adj1" fmla="val 6907"/>
            <a:gd name="adj2" fmla="val 465760"/>
            <a:gd name="adj3" fmla="val 4786499"/>
            <a:gd name="adj4" fmla="val 4386541"/>
            <a:gd name="adj5" fmla="val 8058"/>
          </a:avLst>
        </a:prstGeom>
        <a:gradFill rotWithShape="0">
          <a:gsLst>
            <a:gs pos="0">
              <a:schemeClr val="accent6">
                <a:shade val="80000"/>
                <a:hueOff val="107093"/>
                <a:satOff val="-4303"/>
                <a:lumOff val="92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80000"/>
                <a:hueOff val="107093"/>
                <a:satOff val="-4303"/>
                <a:lumOff val="92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80000"/>
                <a:hueOff val="107093"/>
                <a:satOff val="-4303"/>
                <a:lumOff val="92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2841B6-6BEA-664B-A9C4-C6ACE432B4C8}">
      <dsp:nvSpPr>
        <dsp:cNvPr id="0" name=""/>
        <dsp:cNvSpPr/>
      </dsp:nvSpPr>
      <dsp:spPr>
        <a:xfrm>
          <a:off x="506280" y="3726878"/>
          <a:ext cx="3813166" cy="2117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Reflexe</a:t>
          </a:r>
          <a:endParaRPr lang="en-US" sz="3000" kern="1200" dirty="0" smtClean="0"/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(</a:t>
          </a:r>
          <a:r>
            <a:rPr lang="en-US" sz="3000" kern="1200" dirty="0" err="1" smtClean="0"/>
            <a:t>porovnání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výsledku</a:t>
          </a:r>
          <a:r>
            <a:rPr lang="en-US" sz="3000" kern="1200" dirty="0" smtClean="0"/>
            <a:t>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 </a:t>
          </a:r>
          <a:r>
            <a:rPr lang="en-US" sz="3000" kern="1200" dirty="0" err="1" smtClean="0"/>
            <a:t>cílem</a:t>
          </a:r>
          <a:r>
            <a:rPr lang="en-US" sz="3000" kern="1200" dirty="0" smtClean="0"/>
            <a:t>)</a:t>
          </a:r>
          <a:endParaRPr lang="en-US" sz="3000" kern="1200" dirty="0"/>
        </a:p>
      </dsp:txBody>
      <dsp:txXfrm>
        <a:off x="506280" y="3726878"/>
        <a:ext cx="3813166" cy="2117661"/>
      </dsp:txXfrm>
    </dsp:sp>
    <dsp:sp modelId="{2B940DAE-80F2-5742-8904-C89A3E5E847F}">
      <dsp:nvSpPr>
        <dsp:cNvPr id="0" name=""/>
        <dsp:cNvSpPr/>
      </dsp:nvSpPr>
      <dsp:spPr>
        <a:xfrm>
          <a:off x="1221009" y="-898"/>
          <a:ext cx="5978460" cy="5978460"/>
        </a:xfrm>
        <a:prstGeom prst="circularArrow">
          <a:avLst>
            <a:gd name="adj1" fmla="val 6907"/>
            <a:gd name="adj2" fmla="val 465760"/>
            <a:gd name="adj3" fmla="val 11347700"/>
            <a:gd name="adj4" fmla="val 9786541"/>
            <a:gd name="adj5" fmla="val 8058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A5536A-2FBE-E145-AD81-CEB4947FE76B}">
      <dsp:nvSpPr>
        <dsp:cNvPr id="0" name=""/>
        <dsp:cNvSpPr/>
      </dsp:nvSpPr>
      <dsp:spPr>
        <a:xfrm>
          <a:off x="1354032" y="132124"/>
          <a:ext cx="2117661" cy="2117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err="1" smtClean="0"/>
            <a:t>Cíl</a:t>
          </a:r>
          <a:endParaRPr lang="en-US" sz="2700" kern="1200" dirty="0"/>
        </a:p>
      </dsp:txBody>
      <dsp:txXfrm>
        <a:off x="1354032" y="132124"/>
        <a:ext cx="2117661" cy="2117661"/>
      </dsp:txXfrm>
    </dsp:sp>
    <dsp:sp modelId="{BF53EFB4-B2E4-6F46-B68A-057129F50EC9}">
      <dsp:nvSpPr>
        <dsp:cNvPr id="0" name=""/>
        <dsp:cNvSpPr/>
      </dsp:nvSpPr>
      <dsp:spPr>
        <a:xfrm>
          <a:off x="1221009" y="-898"/>
          <a:ext cx="5978460" cy="5978460"/>
        </a:xfrm>
        <a:prstGeom prst="circularArrow">
          <a:avLst>
            <a:gd name="adj1" fmla="val 6907"/>
            <a:gd name="adj2" fmla="val 465760"/>
            <a:gd name="adj3" fmla="val 15970251"/>
            <a:gd name="adj4" fmla="val 15186541"/>
            <a:gd name="adj5" fmla="val 8058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B9B67-3D01-4125-8DC2-06CAEA3B8380}">
      <dsp:nvSpPr>
        <dsp:cNvPr id="0" name=""/>
        <dsp:cNvSpPr/>
      </dsp:nvSpPr>
      <dsp:spPr>
        <a:xfrm>
          <a:off x="2495221" y="0"/>
          <a:ext cx="4029570" cy="1548966"/>
        </a:xfrm>
        <a:prstGeom prst="trapezoid">
          <a:avLst>
            <a:gd name="adj" fmla="val 9705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400" kern="1200" dirty="0" smtClean="0">
              <a:solidFill>
                <a:schemeClr val="accent2"/>
              </a:solidFill>
            </a:rPr>
            <a:t>Vrcholný cíl</a:t>
          </a:r>
          <a:endParaRPr lang="cs-CZ" sz="6400" kern="1200" dirty="0">
            <a:solidFill>
              <a:schemeClr val="accent2"/>
            </a:solidFill>
          </a:endParaRPr>
        </a:p>
      </dsp:txBody>
      <dsp:txXfrm>
        <a:off x="2495221" y="0"/>
        <a:ext cx="4029570" cy="1548966"/>
      </dsp:txXfrm>
    </dsp:sp>
    <dsp:sp modelId="{7621ED73-454D-4465-B67B-7F9A32508291}">
      <dsp:nvSpPr>
        <dsp:cNvPr id="0" name=""/>
        <dsp:cNvSpPr/>
      </dsp:nvSpPr>
      <dsp:spPr>
        <a:xfrm>
          <a:off x="1224376" y="1548966"/>
          <a:ext cx="6571259" cy="1548966"/>
        </a:xfrm>
        <a:prstGeom prst="trapezoid">
          <a:avLst>
            <a:gd name="adj" fmla="val 9705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400" kern="1200" dirty="0" smtClean="0">
              <a:solidFill>
                <a:schemeClr val="accent2"/>
              </a:solidFill>
            </a:rPr>
            <a:t>Obecný cíl</a:t>
          </a:r>
          <a:endParaRPr lang="cs-CZ" sz="6400" kern="1200" dirty="0">
            <a:solidFill>
              <a:schemeClr val="accent2"/>
            </a:solidFill>
          </a:endParaRPr>
        </a:p>
      </dsp:txBody>
      <dsp:txXfrm>
        <a:off x="2374347" y="1548966"/>
        <a:ext cx="4271318" cy="1548966"/>
      </dsp:txXfrm>
    </dsp:sp>
    <dsp:sp modelId="{D1931F14-B459-45A9-8B04-C1254CB555EE}">
      <dsp:nvSpPr>
        <dsp:cNvPr id="0" name=""/>
        <dsp:cNvSpPr/>
      </dsp:nvSpPr>
      <dsp:spPr>
        <a:xfrm>
          <a:off x="0" y="3097932"/>
          <a:ext cx="9020013" cy="1548966"/>
        </a:xfrm>
        <a:prstGeom prst="trapezoid">
          <a:avLst>
            <a:gd name="adj" fmla="val 9705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400" kern="1200" dirty="0" smtClean="0">
              <a:solidFill>
                <a:schemeClr val="accent2"/>
              </a:solidFill>
            </a:rPr>
            <a:t>Konkrétní cíl</a:t>
          </a:r>
          <a:endParaRPr lang="cs-CZ" sz="6400" kern="1200" dirty="0">
            <a:solidFill>
              <a:schemeClr val="accent2"/>
            </a:solidFill>
          </a:endParaRPr>
        </a:p>
      </dsp:txBody>
      <dsp:txXfrm>
        <a:off x="1578502" y="3097932"/>
        <a:ext cx="5863008" cy="15489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39F4B-1BA8-DE48-9C05-1DEF3F339CF7}">
      <dsp:nvSpPr>
        <dsp:cNvPr id="0" name=""/>
        <dsp:cNvSpPr/>
      </dsp:nvSpPr>
      <dsp:spPr>
        <a:xfrm>
          <a:off x="0" y="1512"/>
          <a:ext cx="6172199" cy="772794"/>
        </a:xfrm>
        <a:prstGeom prst="roundRect">
          <a:avLst/>
        </a:prstGeom>
        <a:noFill/>
        <a:ln w="31750">
          <a:solidFill>
            <a:srgbClr val="008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0" kern="1200">
              <a:solidFill>
                <a:schemeClr val="tx1"/>
              </a:solidFill>
              <a:latin typeface="Calibri"/>
            </a:rPr>
            <a:t>Tvořit</a:t>
          </a:r>
        </a:p>
      </dsp:txBody>
      <dsp:txXfrm>
        <a:off x="37725" y="39237"/>
        <a:ext cx="6096749" cy="697344"/>
      </dsp:txXfrm>
    </dsp:sp>
    <dsp:sp modelId="{4D1D1B5D-0E72-034B-8CC0-DA8662CFE46C}">
      <dsp:nvSpPr>
        <dsp:cNvPr id="0" name=""/>
        <dsp:cNvSpPr/>
      </dsp:nvSpPr>
      <dsp:spPr>
        <a:xfrm>
          <a:off x="0" y="787160"/>
          <a:ext cx="6172199" cy="772794"/>
        </a:xfrm>
        <a:prstGeom prst="roundRect">
          <a:avLst/>
        </a:prstGeom>
        <a:noFill/>
        <a:ln w="31750">
          <a:solidFill>
            <a:srgbClr val="008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0" kern="1200">
              <a:solidFill>
                <a:schemeClr val="tx1"/>
              </a:solidFill>
              <a:latin typeface="Calibri"/>
            </a:rPr>
            <a:t>Hodnotit</a:t>
          </a:r>
        </a:p>
      </dsp:txBody>
      <dsp:txXfrm>
        <a:off x="37725" y="824885"/>
        <a:ext cx="6096749" cy="697344"/>
      </dsp:txXfrm>
    </dsp:sp>
    <dsp:sp modelId="{59736349-885D-0C4A-9409-B233A026EACB}">
      <dsp:nvSpPr>
        <dsp:cNvPr id="0" name=""/>
        <dsp:cNvSpPr/>
      </dsp:nvSpPr>
      <dsp:spPr>
        <a:xfrm>
          <a:off x="0" y="1572807"/>
          <a:ext cx="6172199" cy="772794"/>
        </a:xfrm>
        <a:prstGeom prst="roundRect">
          <a:avLst/>
        </a:prstGeom>
        <a:noFill/>
        <a:ln w="31750">
          <a:solidFill>
            <a:srgbClr val="008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0" kern="1200">
              <a:solidFill>
                <a:schemeClr val="tx1"/>
              </a:solidFill>
              <a:latin typeface="Calibri"/>
            </a:rPr>
            <a:t>Analyzovat</a:t>
          </a:r>
        </a:p>
      </dsp:txBody>
      <dsp:txXfrm>
        <a:off x="37725" y="1610532"/>
        <a:ext cx="6096749" cy="697344"/>
      </dsp:txXfrm>
    </dsp:sp>
    <dsp:sp modelId="{C0E58888-3907-814F-A9E2-AB01923F8163}">
      <dsp:nvSpPr>
        <dsp:cNvPr id="0" name=""/>
        <dsp:cNvSpPr/>
      </dsp:nvSpPr>
      <dsp:spPr>
        <a:xfrm>
          <a:off x="0" y="2358454"/>
          <a:ext cx="6172199" cy="772794"/>
        </a:xfrm>
        <a:prstGeom prst="roundRect">
          <a:avLst/>
        </a:prstGeom>
        <a:noFill/>
        <a:ln w="31750">
          <a:solidFill>
            <a:srgbClr val="008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0" kern="1200">
              <a:solidFill>
                <a:schemeClr val="tx1"/>
              </a:solidFill>
              <a:latin typeface="Calibri"/>
            </a:rPr>
            <a:t>Aplikovat</a:t>
          </a:r>
        </a:p>
      </dsp:txBody>
      <dsp:txXfrm>
        <a:off x="37725" y="2396179"/>
        <a:ext cx="6096749" cy="697344"/>
      </dsp:txXfrm>
    </dsp:sp>
    <dsp:sp modelId="{6CF7ED08-E608-FA4C-864F-8D28446A8DA7}">
      <dsp:nvSpPr>
        <dsp:cNvPr id="0" name=""/>
        <dsp:cNvSpPr/>
      </dsp:nvSpPr>
      <dsp:spPr>
        <a:xfrm>
          <a:off x="0" y="3144101"/>
          <a:ext cx="6172199" cy="772794"/>
        </a:xfrm>
        <a:prstGeom prst="roundRect">
          <a:avLst/>
        </a:prstGeom>
        <a:noFill/>
        <a:ln w="31750">
          <a:solidFill>
            <a:srgbClr val="008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0" kern="1200">
              <a:solidFill>
                <a:schemeClr val="tx1"/>
              </a:solidFill>
              <a:latin typeface="Calibri"/>
            </a:rPr>
            <a:t>Porozumět</a:t>
          </a:r>
        </a:p>
      </dsp:txBody>
      <dsp:txXfrm>
        <a:off x="37725" y="3181826"/>
        <a:ext cx="6096749" cy="697344"/>
      </dsp:txXfrm>
    </dsp:sp>
    <dsp:sp modelId="{F05F98F3-FF60-F84A-B30F-58A1D7BC749F}">
      <dsp:nvSpPr>
        <dsp:cNvPr id="0" name=""/>
        <dsp:cNvSpPr/>
      </dsp:nvSpPr>
      <dsp:spPr>
        <a:xfrm>
          <a:off x="0" y="3929749"/>
          <a:ext cx="6172199" cy="772794"/>
        </a:xfrm>
        <a:prstGeom prst="roundRect">
          <a:avLst/>
        </a:prstGeom>
        <a:noFill/>
        <a:ln w="31750">
          <a:solidFill>
            <a:srgbClr val="008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0" kern="1200">
              <a:solidFill>
                <a:schemeClr val="tx1"/>
              </a:solidFill>
              <a:latin typeface="Calibri"/>
            </a:rPr>
            <a:t>Zapamatovat</a:t>
          </a:r>
        </a:p>
      </dsp:txBody>
      <dsp:txXfrm>
        <a:off x="37725" y="3967474"/>
        <a:ext cx="6096749" cy="6973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39F4B-1BA8-DE48-9C05-1DEF3F339CF7}">
      <dsp:nvSpPr>
        <dsp:cNvPr id="0" name=""/>
        <dsp:cNvSpPr/>
      </dsp:nvSpPr>
      <dsp:spPr>
        <a:xfrm>
          <a:off x="0" y="1512"/>
          <a:ext cx="6172199" cy="772794"/>
        </a:xfrm>
        <a:prstGeom prst="roundRect">
          <a:avLst/>
        </a:prstGeom>
        <a:noFill/>
        <a:ln w="31750">
          <a:solidFill>
            <a:srgbClr val="008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0" kern="1200">
              <a:solidFill>
                <a:schemeClr val="tx1"/>
              </a:solidFill>
              <a:latin typeface="Calibri"/>
            </a:rPr>
            <a:t>Tvořit</a:t>
          </a:r>
        </a:p>
      </dsp:txBody>
      <dsp:txXfrm>
        <a:off x="37725" y="39237"/>
        <a:ext cx="6096749" cy="697344"/>
      </dsp:txXfrm>
    </dsp:sp>
    <dsp:sp modelId="{4D1D1B5D-0E72-034B-8CC0-DA8662CFE46C}">
      <dsp:nvSpPr>
        <dsp:cNvPr id="0" name=""/>
        <dsp:cNvSpPr/>
      </dsp:nvSpPr>
      <dsp:spPr>
        <a:xfrm>
          <a:off x="0" y="787160"/>
          <a:ext cx="6172199" cy="772794"/>
        </a:xfrm>
        <a:prstGeom prst="roundRect">
          <a:avLst/>
        </a:prstGeom>
        <a:noFill/>
        <a:ln w="31750">
          <a:solidFill>
            <a:srgbClr val="008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0" kern="1200">
              <a:solidFill>
                <a:schemeClr val="tx1"/>
              </a:solidFill>
              <a:latin typeface="Calibri"/>
            </a:rPr>
            <a:t>Hodnotit</a:t>
          </a:r>
        </a:p>
      </dsp:txBody>
      <dsp:txXfrm>
        <a:off x="37725" y="824885"/>
        <a:ext cx="6096749" cy="697344"/>
      </dsp:txXfrm>
    </dsp:sp>
    <dsp:sp modelId="{59736349-885D-0C4A-9409-B233A026EACB}">
      <dsp:nvSpPr>
        <dsp:cNvPr id="0" name=""/>
        <dsp:cNvSpPr/>
      </dsp:nvSpPr>
      <dsp:spPr>
        <a:xfrm>
          <a:off x="0" y="1572807"/>
          <a:ext cx="6172199" cy="772794"/>
        </a:xfrm>
        <a:prstGeom prst="roundRect">
          <a:avLst/>
        </a:prstGeom>
        <a:noFill/>
        <a:ln w="31750">
          <a:solidFill>
            <a:srgbClr val="008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0" kern="1200">
              <a:solidFill>
                <a:schemeClr val="tx1"/>
              </a:solidFill>
              <a:latin typeface="Calibri"/>
            </a:rPr>
            <a:t>Analyzovat</a:t>
          </a:r>
        </a:p>
      </dsp:txBody>
      <dsp:txXfrm>
        <a:off x="37725" y="1610532"/>
        <a:ext cx="6096749" cy="697344"/>
      </dsp:txXfrm>
    </dsp:sp>
    <dsp:sp modelId="{C0E58888-3907-814F-A9E2-AB01923F8163}">
      <dsp:nvSpPr>
        <dsp:cNvPr id="0" name=""/>
        <dsp:cNvSpPr/>
      </dsp:nvSpPr>
      <dsp:spPr>
        <a:xfrm>
          <a:off x="0" y="2358454"/>
          <a:ext cx="6172199" cy="772794"/>
        </a:xfrm>
        <a:prstGeom prst="roundRect">
          <a:avLst/>
        </a:prstGeom>
        <a:noFill/>
        <a:ln w="31750">
          <a:solidFill>
            <a:srgbClr val="008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0" kern="1200">
              <a:solidFill>
                <a:schemeClr val="tx1"/>
              </a:solidFill>
              <a:latin typeface="Calibri"/>
            </a:rPr>
            <a:t>Aplikovat</a:t>
          </a:r>
        </a:p>
      </dsp:txBody>
      <dsp:txXfrm>
        <a:off x="37725" y="2396179"/>
        <a:ext cx="6096749" cy="697344"/>
      </dsp:txXfrm>
    </dsp:sp>
    <dsp:sp modelId="{6CF7ED08-E608-FA4C-864F-8D28446A8DA7}">
      <dsp:nvSpPr>
        <dsp:cNvPr id="0" name=""/>
        <dsp:cNvSpPr/>
      </dsp:nvSpPr>
      <dsp:spPr>
        <a:xfrm>
          <a:off x="0" y="3144101"/>
          <a:ext cx="6172199" cy="772794"/>
        </a:xfrm>
        <a:prstGeom prst="roundRect">
          <a:avLst/>
        </a:prstGeom>
        <a:noFill/>
        <a:ln w="31750">
          <a:solidFill>
            <a:srgbClr val="008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0" kern="1200">
              <a:solidFill>
                <a:schemeClr val="tx1"/>
              </a:solidFill>
              <a:latin typeface="Calibri"/>
            </a:rPr>
            <a:t>Porozumět</a:t>
          </a:r>
        </a:p>
      </dsp:txBody>
      <dsp:txXfrm>
        <a:off x="37725" y="3181826"/>
        <a:ext cx="6096749" cy="697344"/>
      </dsp:txXfrm>
    </dsp:sp>
    <dsp:sp modelId="{F05F98F3-FF60-F84A-B30F-58A1D7BC749F}">
      <dsp:nvSpPr>
        <dsp:cNvPr id="0" name=""/>
        <dsp:cNvSpPr/>
      </dsp:nvSpPr>
      <dsp:spPr>
        <a:xfrm>
          <a:off x="0" y="3929749"/>
          <a:ext cx="6172199" cy="772794"/>
        </a:xfrm>
        <a:prstGeom prst="roundRect">
          <a:avLst/>
        </a:prstGeom>
        <a:noFill/>
        <a:ln w="31750">
          <a:solidFill>
            <a:srgbClr val="008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0" kern="1200">
              <a:solidFill>
                <a:schemeClr val="tx1"/>
              </a:solidFill>
              <a:latin typeface="Calibri"/>
            </a:rPr>
            <a:t>Zapamatovat</a:t>
          </a:r>
        </a:p>
      </dsp:txBody>
      <dsp:txXfrm>
        <a:off x="37725" y="3967474"/>
        <a:ext cx="6096749" cy="6973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2E42C-9687-41FA-8712-92DC93091561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E82CF-FE98-42B7-97DD-8477A2F15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242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D70C9-B91A-C442-8A5B-016245505A4B}" type="slidenum">
              <a:rPr lang="cs-CZ"/>
              <a:pPr/>
              <a:t>1</a:t>
            </a:fld>
            <a:endParaRPr lang="cs-CZ"/>
          </a:p>
        </p:txBody>
      </p:sp>
      <p:sp>
        <p:nvSpPr>
          <p:cNvPr id="280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052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4C0A0C-AFAB-447F-B8A7-5D4A864285AE}" type="slidenum">
              <a:rPr lang="cs-CZ" smtClean="0">
                <a:cs typeface="Arial" charset="0"/>
              </a:rPr>
              <a:pPr/>
              <a:t>10</a:t>
            </a:fld>
            <a:endParaRPr lang="cs-CZ" smtClean="0">
              <a:cs typeface="Arial" charset="0"/>
            </a:endParaRPr>
          </a:p>
        </p:txBody>
      </p:sp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50744" y="9429671"/>
            <a:ext cx="2945341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31" tIns="45766" rIns="91531" bIns="45766" anchor="b"/>
          <a:lstStyle/>
          <a:p>
            <a:pPr algn="r"/>
            <a:fld id="{C4293693-3AAF-46D7-B3C7-C5FFFDD12B16}" type="slidenum">
              <a:rPr lang="cs-CZ" sz="1200" b="0">
                <a:latin typeface="Arial" charset="0"/>
              </a:rPr>
              <a:pPr algn="r"/>
              <a:t>10</a:t>
            </a:fld>
            <a:endParaRPr lang="cs-CZ" sz="1200" b="0" dirty="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99883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4C0A0C-AFAB-447F-B8A7-5D4A864285AE}" type="slidenum">
              <a:rPr lang="cs-CZ" smtClean="0">
                <a:cs typeface="Arial" charset="0"/>
              </a:rPr>
              <a:pPr/>
              <a:t>11</a:t>
            </a:fld>
            <a:endParaRPr lang="cs-CZ" smtClean="0">
              <a:cs typeface="Arial" charset="0"/>
            </a:endParaRPr>
          </a:p>
        </p:txBody>
      </p:sp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50744" y="9429671"/>
            <a:ext cx="2945341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31" tIns="45766" rIns="91531" bIns="45766" anchor="b"/>
          <a:lstStyle/>
          <a:p>
            <a:pPr algn="r"/>
            <a:fld id="{C4293693-3AAF-46D7-B3C7-C5FFFDD12B16}" type="slidenum">
              <a:rPr lang="cs-CZ" sz="1200" b="0">
                <a:latin typeface="Arial" charset="0"/>
              </a:rPr>
              <a:pPr algn="r"/>
              <a:t>11</a:t>
            </a:fld>
            <a:endParaRPr lang="cs-CZ" sz="1200" b="0" dirty="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21380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4C0A0C-AFAB-447F-B8A7-5D4A864285AE}" type="slidenum">
              <a:rPr lang="cs-CZ" smtClean="0">
                <a:cs typeface="Arial" charset="0"/>
              </a:rPr>
              <a:pPr/>
              <a:t>12</a:t>
            </a:fld>
            <a:endParaRPr lang="cs-CZ" smtClean="0">
              <a:cs typeface="Arial" charset="0"/>
            </a:endParaRPr>
          </a:p>
        </p:txBody>
      </p:sp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50744" y="9429671"/>
            <a:ext cx="2945341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31" tIns="45766" rIns="91531" bIns="45766" anchor="b"/>
          <a:lstStyle/>
          <a:p>
            <a:pPr algn="r"/>
            <a:fld id="{C4293693-3AAF-46D7-B3C7-C5FFFDD12B16}" type="slidenum">
              <a:rPr lang="cs-CZ" sz="1200" b="0">
                <a:latin typeface="Arial" charset="0"/>
              </a:rPr>
              <a:pPr algn="r"/>
              <a:t>12</a:t>
            </a:fld>
            <a:endParaRPr lang="cs-CZ" sz="1200" b="0" dirty="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15431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D002D-2447-4694-B5BD-FCBF43E83AA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975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B6E35-4EA0-474A-A78C-D75398C1F9EB}" type="slidenum">
              <a:rPr lang="cs-CZ"/>
              <a:pPr/>
              <a:t>14</a:t>
            </a:fld>
            <a:endParaRPr lang="cs-CZ"/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 smtClean="0">
                <a:latin typeface="Arial" charset="0"/>
              </a:rPr>
              <a:t>DO přípravy na výuku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9497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D002D-2447-4694-B5BD-FCBF43E83AA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6482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E6122-BA9E-3745-A6C3-ADD2E2D89431}" type="slidenum">
              <a:rPr lang="cs-CZ"/>
              <a:pPr/>
              <a:t>17</a:t>
            </a:fld>
            <a:endParaRPr lang="cs-CZ"/>
          </a:p>
        </p:txBody>
      </p:sp>
      <p:sp>
        <p:nvSpPr>
          <p:cNvPr id="295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7360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E6122-BA9E-3745-A6C3-ADD2E2D89431}" type="slidenum">
              <a:rPr lang="cs-CZ"/>
              <a:pPr/>
              <a:t>18</a:t>
            </a:fld>
            <a:endParaRPr lang="cs-CZ"/>
          </a:p>
        </p:txBody>
      </p:sp>
      <p:sp>
        <p:nvSpPr>
          <p:cNvPr id="295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9341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E6122-BA9E-3745-A6C3-ADD2E2D89431}" type="slidenum">
              <a:rPr lang="cs-CZ"/>
              <a:pPr/>
              <a:t>19</a:t>
            </a:fld>
            <a:endParaRPr lang="cs-CZ"/>
          </a:p>
        </p:txBody>
      </p:sp>
      <p:sp>
        <p:nvSpPr>
          <p:cNvPr id="295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0316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09A238-43E6-D240-9BE9-23C41158B787}" type="slidenum">
              <a:rPr lang="cs-CZ"/>
              <a:pPr/>
              <a:t>20</a:t>
            </a:fld>
            <a:endParaRPr lang="cs-CZ"/>
          </a:p>
        </p:txBody>
      </p:sp>
      <p:sp>
        <p:nvSpPr>
          <p:cNvPr id="319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071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D70C9-B91A-C442-8A5B-016245505A4B}" type="slidenum">
              <a:rPr lang="cs-CZ"/>
              <a:pPr/>
              <a:t>2</a:t>
            </a:fld>
            <a:endParaRPr lang="cs-CZ"/>
          </a:p>
        </p:txBody>
      </p:sp>
      <p:sp>
        <p:nvSpPr>
          <p:cNvPr id="280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err="1" smtClean="0">
                <a:latin typeface="Arial" charset="0"/>
              </a:rPr>
              <a:t>Definice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didaktiky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nám</a:t>
            </a:r>
            <a:r>
              <a:rPr lang="en-GB" baseline="0" dirty="0" smtClean="0">
                <a:latin typeface="Arial" charset="0"/>
              </a:rPr>
              <a:t> v </a:t>
            </a:r>
            <a:r>
              <a:rPr lang="en-GB" baseline="0" dirty="0" err="1" smtClean="0">
                <a:latin typeface="Arial" charset="0"/>
              </a:rPr>
              <a:t>této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chvíli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příliš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nepomohou</a:t>
            </a:r>
            <a:endParaRPr lang="en-GB" baseline="0" dirty="0" smtClean="0">
              <a:latin typeface="Arial" charset="0"/>
            </a:endParaRPr>
          </a:p>
          <a:p>
            <a:pPr eaLnBrk="1" hangingPunct="1"/>
            <a:endParaRPr lang="en-GB" baseline="0" dirty="0" smtClean="0">
              <a:latin typeface="Arial" charset="0"/>
            </a:endParaRPr>
          </a:p>
          <a:p>
            <a:pPr eaLnBrk="1" hangingPunct="1"/>
            <a:r>
              <a:rPr lang="en-GB" baseline="0" dirty="0" err="1" smtClean="0">
                <a:latin typeface="Arial" charset="0"/>
              </a:rPr>
              <a:t>Musíme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si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znovu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položit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otázku</a:t>
            </a:r>
            <a:r>
              <a:rPr lang="en-GB" baseline="0" dirty="0" smtClean="0">
                <a:latin typeface="Arial" charset="0"/>
              </a:rPr>
              <a:t> Co je </a:t>
            </a:r>
            <a:r>
              <a:rPr lang="en-GB" baseline="0" dirty="0" err="1" smtClean="0">
                <a:latin typeface="Arial" charset="0"/>
              </a:rPr>
              <a:t>didaktika</a:t>
            </a:r>
            <a:r>
              <a:rPr lang="en-GB" baseline="0" dirty="0" smtClean="0">
                <a:latin typeface="Arial" charset="0"/>
              </a:rPr>
              <a:t> a </a:t>
            </a:r>
            <a:r>
              <a:rPr lang="en-GB" baseline="0" dirty="0" err="1" smtClean="0">
                <a:latin typeface="Arial" charset="0"/>
              </a:rPr>
              <a:t>zaměřit</a:t>
            </a:r>
            <a:r>
              <a:rPr lang="en-GB" baseline="0" dirty="0" smtClean="0">
                <a:latin typeface="Arial" charset="0"/>
              </a:rPr>
              <a:t> se </a:t>
            </a:r>
            <a:r>
              <a:rPr lang="en-GB" baseline="0" dirty="0" err="1" smtClean="0">
                <a:latin typeface="Arial" charset="0"/>
              </a:rPr>
              <a:t>na</a:t>
            </a:r>
            <a:r>
              <a:rPr lang="en-GB" baseline="0" dirty="0" smtClean="0">
                <a:latin typeface="Arial" charset="0"/>
              </a:rPr>
              <a:t> to, co je </a:t>
            </a:r>
            <a:r>
              <a:rPr lang="en-GB" baseline="0" dirty="0" err="1" smtClean="0">
                <a:latin typeface="Arial" charset="0"/>
              </a:rPr>
              <a:t>smyslem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didaktického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počínání</a:t>
            </a:r>
            <a:r>
              <a:rPr lang="en-GB" baseline="0" dirty="0" smtClean="0">
                <a:latin typeface="Arial" charset="0"/>
              </a:rPr>
              <a:t>?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666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380BA7-290B-44DB-9E08-6E931F60F1FB}" type="slidenum">
              <a:rPr lang="cs-CZ" smtClean="0">
                <a:cs typeface="Arial" charset="0"/>
              </a:rPr>
              <a:pPr/>
              <a:t>21</a:t>
            </a:fld>
            <a:endParaRPr lang="cs-CZ" smtClean="0">
              <a:cs typeface="Arial" charset="0"/>
            </a:endParaRPr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639470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380BA7-290B-44DB-9E08-6E931F60F1FB}" type="slidenum">
              <a:rPr lang="cs-CZ" smtClean="0">
                <a:cs typeface="Arial" charset="0"/>
              </a:rPr>
              <a:pPr/>
              <a:t>22</a:t>
            </a:fld>
            <a:endParaRPr lang="cs-CZ" smtClean="0">
              <a:cs typeface="Arial" charset="0"/>
            </a:endParaRPr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644078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4805C7-8F87-6642-8E6F-4F643E58C9D9}" type="slidenum">
              <a:rPr lang="cs-CZ"/>
              <a:pPr/>
              <a:t>23</a:t>
            </a:fld>
            <a:endParaRPr lang="cs-CZ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9050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17CA54-C46B-E648-AB55-6073374DF838}" type="slidenum">
              <a:rPr lang="cs-CZ"/>
              <a:pPr/>
              <a:t>24</a:t>
            </a:fld>
            <a:endParaRPr lang="cs-CZ"/>
          </a:p>
        </p:txBody>
      </p:sp>
      <p:sp>
        <p:nvSpPr>
          <p:cNvPr id="301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826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C85554-C6F3-E948-9138-AAA8A93CFE18}" type="slidenum">
              <a:rPr lang="cs-CZ"/>
              <a:pPr/>
              <a:t>25</a:t>
            </a:fld>
            <a:endParaRPr lang="cs-CZ"/>
          </a:p>
        </p:txBody>
      </p:sp>
      <p:sp>
        <p:nvSpPr>
          <p:cNvPr id="305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507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17CA54-C46B-E648-AB55-6073374DF838}" type="slidenum">
              <a:rPr lang="cs-CZ"/>
              <a:pPr/>
              <a:t>26</a:t>
            </a:fld>
            <a:endParaRPr lang="cs-CZ"/>
          </a:p>
        </p:txBody>
      </p:sp>
      <p:sp>
        <p:nvSpPr>
          <p:cNvPr id="301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2079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17CA54-C46B-E648-AB55-6073374DF838}" type="slidenum">
              <a:rPr lang="cs-CZ"/>
              <a:pPr/>
              <a:t>27</a:t>
            </a:fld>
            <a:endParaRPr lang="cs-CZ"/>
          </a:p>
        </p:txBody>
      </p:sp>
      <p:sp>
        <p:nvSpPr>
          <p:cNvPr id="301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180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CF16C5-CE1B-3B43-BFEB-E632260B95C5}" type="slidenum">
              <a:rPr lang="cs-CZ"/>
              <a:pPr/>
              <a:t>28</a:t>
            </a:fld>
            <a:endParaRPr lang="cs-CZ"/>
          </a:p>
        </p:txBody>
      </p:sp>
      <p:sp>
        <p:nvSpPr>
          <p:cNvPr id="269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377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D70C9-B91A-C442-8A5B-016245505A4B}" type="slidenum">
              <a:rPr lang="cs-CZ"/>
              <a:pPr/>
              <a:t>3</a:t>
            </a:fld>
            <a:endParaRPr lang="cs-CZ"/>
          </a:p>
        </p:txBody>
      </p:sp>
      <p:sp>
        <p:nvSpPr>
          <p:cNvPr id="280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600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D70C9-B91A-C442-8A5B-016245505A4B}" type="slidenum">
              <a:rPr lang="cs-CZ"/>
              <a:pPr/>
              <a:t>4</a:t>
            </a:fld>
            <a:endParaRPr lang="cs-CZ"/>
          </a:p>
        </p:txBody>
      </p:sp>
      <p:sp>
        <p:nvSpPr>
          <p:cNvPr id="280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err="1" smtClean="0">
                <a:latin typeface="Arial" charset="0"/>
              </a:rPr>
              <a:t>Definice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didaktiky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nám</a:t>
            </a:r>
            <a:r>
              <a:rPr lang="en-GB" baseline="0" dirty="0" smtClean="0">
                <a:latin typeface="Arial" charset="0"/>
              </a:rPr>
              <a:t> v </a:t>
            </a:r>
            <a:r>
              <a:rPr lang="en-GB" baseline="0" dirty="0" err="1" smtClean="0">
                <a:latin typeface="Arial" charset="0"/>
              </a:rPr>
              <a:t>této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chvíli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příliš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nepomohou</a:t>
            </a:r>
            <a:endParaRPr lang="en-GB" baseline="0" dirty="0" smtClean="0">
              <a:latin typeface="Arial" charset="0"/>
            </a:endParaRPr>
          </a:p>
          <a:p>
            <a:pPr eaLnBrk="1" hangingPunct="1"/>
            <a:endParaRPr lang="en-GB" baseline="0" dirty="0" smtClean="0">
              <a:latin typeface="Arial" charset="0"/>
            </a:endParaRPr>
          </a:p>
          <a:p>
            <a:pPr eaLnBrk="1" hangingPunct="1"/>
            <a:r>
              <a:rPr lang="en-GB" baseline="0" dirty="0" err="1" smtClean="0">
                <a:latin typeface="Arial" charset="0"/>
              </a:rPr>
              <a:t>Musíme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si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znovu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položit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otázku</a:t>
            </a:r>
            <a:r>
              <a:rPr lang="en-GB" baseline="0" dirty="0" smtClean="0">
                <a:latin typeface="Arial" charset="0"/>
              </a:rPr>
              <a:t> Co je </a:t>
            </a:r>
            <a:r>
              <a:rPr lang="en-GB" baseline="0" dirty="0" err="1" smtClean="0">
                <a:latin typeface="Arial" charset="0"/>
              </a:rPr>
              <a:t>didaktika</a:t>
            </a:r>
            <a:r>
              <a:rPr lang="en-GB" baseline="0" dirty="0" smtClean="0">
                <a:latin typeface="Arial" charset="0"/>
              </a:rPr>
              <a:t> a </a:t>
            </a:r>
            <a:r>
              <a:rPr lang="en-GB" baseline="0" dirty="0" err="1" smtClean="0">
                <a:latin typeface="Arial" charset="0"/>
              </a:rPr>
              <a:t>zaměřit</a:t>
            </a:r>
            <a:r>
              <a:rPr lang="en-GB" baseline="0" dirty="0" smtClean="0">
                <a:latin typeface="Arial" charset="0"/>
              </a:rPr>
              <a:t> se </a:t>
            </a:r>
            <a:r>
              <a:rPr lang="en-GB" baseline="0" dirty="0" err="1" smtClean="0">
                <a:latin typeface="Arial" charset="0"/>
              </a:rPr>
              <a:t>na</a:t>
            </a:r>
            <a:r>
              <a:rPr lang="en-GB" baseline="0" dirty="0" smtClean="0">
                <a:latin typeface="Arial" charset="0"/>
              </a:rPr>
              <a:t> to, co je </a:t>
            </a:r>
            <a:r>
              <a:rPr lang="en-GB" baseline="0" dirty="0" err="1" smtClean="0">
                <a:latin typeface="Arial" charset="0"/>
              </a:rPr>
              <a:t>smyslem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didaktického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počínání</a:t>
            </a:r>
            <a:r>
              <a:rPr lang="en-GB" baseline="0" dirty="0" smtClean="0">
                <a:latin typeface="Arial" charset="0"/>
              </a:rPr>
              <a:t>?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681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D70C9-B91A-C442-8A5B-016245505A4B}" type="slidenum">
              <a:rPr lang="cs-CZ"/>
              <a:pPr/>
              <a:t>5</a:t>
            </a:fld>
            <a:endParaRPr lang="cs-CZ"/>
          </a:p>
        </p:txBody>
      </p:sp>
      <p:sp>
        <p:nvSpPr>
          <p:cNvPr id="280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err="1" smtClean="0">
                <a:latin typeface="Arial" charset="0"/>
              </a:rPr>
              <a:t>Definice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didaktiky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nám</a:t>
            </a:r>
            <a:r>
              <a:rPr lang="en-GB" baseline="0" dirty="0" smtClean="0">
                <a:latin typeface="Arial" charset="0"/>
              </a:rPr>
              <a:t> v </a:t>
            </a:r>
            <a:r>
              <a:rPr lang="en-GB" baseline="0" dirty="0" err="1" smtClean="0">
                <a:latin typeface="Arial" charset="0"/>
              </a:rPr>
              <a:t>této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chvíli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příliš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nepomohou</a:t>
            </a:r>
            <a:endParaRPr lang="en-GB" baseline="0" dirty="0" smtClean="0">
              <a:latin typeface="Arial" charset="0"/>
            </a:endParaRPr>
          </a:p>
          <a:p>
            <a:pPr eaLnBrk="1" hangingPunct="1"/>
            <a:endParaRPr lang="en-GB" baseline="0" dirty="0" smtClean="0">
              <a:latin typeface="Arial" charset="0"/>
            </a:endParaRPr>
          </a:p>
          <a:p>
            <a:pPr eaLnBrk="1" hangingPunct="1"/>
            <a:r>
              <a:rPr lang="en-GB" baseline="0" dirty="0" err="1" smtClean="0">
                <a:latin typeface="Arial" charset="0"/>
              </a:rPr>
              <a:t>Musíme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si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znovu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položit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otázku</a:t>
            </a:r>
            <a:r>
              <a:rPr lang="en-GB" baseline="0" dirty="0" smtClean="0">
                <a:latin typeface="Arial" charset="0"/>
              </a:rPr>
              <a:t> Co je </a:t>
            </a:r>
            <a:r>
              <a:rPr lang="en-GB" baseline="0" dirty="0" err="1" smtClean="0">
                <a:latin typeface="Arial" charset="0"/>
              </a:rPr>
              <a:t>didaktika</a:t>
            </a:r>
            <a:r>
              <a:rPr lang="en-GB" baseline="0" dirty="0" smtClean="0">
                <a:latin typeface="Arial" charset="0"/>
              </a:rPr>
              <a:t> a </a:t>
            </a:r>
            <a:r>
              <a:rPr lang="en-GB" baseline="0" dirty="0" err="1" smtClean="0">
                <a:latin typeface="Arial" charset="0"/>
              </a:rPr>
              <a:t>zaměřit</a:t>
            </a:r>
            <a:r>
              <a:rPr lang="en-GB" baseline="0" dirty="0" smtClean="0">
                <a:latin typeface="Arial" charset="0"/>
              </a:rPr>
              <a:t> se </a:t>
            </a:r>
            <a:r>
              <a:rPr lang="en-GB" baseline="0" dirty="0" err="1" smtClean="0">
                <a:latin typeface="Arial" charset="0"/>
              </a:rPr>
              <a:t>na</a:t>
            </a:r>
            <a:r>
              <a:rPr lang="en-GB" baseline="0" dirty="0" smtClean="0">
                <a:latin typeface="Arial" charset="0"/>
              </a:rPr>
              <a:t> to, co je </a:t>
            </a:r>
            <a:r>
              <a:rPr lang="en-GB" baseline="0" dirty="0" err="1" smtClean="0">
                <a:latin typeface="Arial" charset="0"/>
              </a:rPr>
              <a:t>smyslem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didaktického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počínání</a:t>
            </a:r>
            <a:r>
              <a:rPr lang="en-GB" baseline="0" dirty="0" smtClean="0">
                <a:latin typeface="Arial" charset="0"/>
              </a:rPr>
              <a:t>?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490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D70C9-B91A-C442-8A5B-016245505A4B}" type="slidenum">
              <a:rPr lang="cs-CZ"/>
              <a:pPr/>
              <a:t>6</a:t>
            </a:fld>
            <a:endParaRPr lang="cs-CZ"/>
          </a:p>
        </p:txBody>
      </p:sp>
      <p:sp>
        <p:nvSpPr>
          <p:cNvPr id="280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err="1" smtClean="0">
                <a:latin typeface="Arial" charset="0"/>
              </a:rPr>
              <a:t>Definice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didaktiky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nám</a:t>
            </a:r>
            <a:r>
              <a:rPr lang="en-GB" baseline="0" dirty="0" smtClean="0">
                <a:latin typeface="Arial" charset="0"/>
              </a:rPr>
              <a:t> v </a:t>
            </a:r>
            <a:r>
              <a:rPr lang="en-GB" baseline="0" dirty="0" err="1" smtClean="0">
                <a:latin typeface="Arial" charset="0"/>
              </a:rPr>
              <a:t>této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chvíli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příliš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nepomohou</a:t>
            </a:r>
            <a:endParaRPr lang="en-GB" baseline="0" dirty="0" smtClean="0">
              <a:latin typeface="Arial" charset="0"/>
            </a:endParaRPr>
          </a:p>
          <a:p>
            <a:pPr eaLnBrk="1" hangingPunct="1"/>
            <a:endParaRPr lang="en-GB" baseline="0" dirty="0" smtClean="0">
              <a:latin typeface="Arial" charset="0"/>
            </a:endParaRPr>
          </a:p>
          <a:p>
            <a:pPr eaLnBrk="1" hangingPunct="1"/>
            <a:r>
              <a:rPr lang="en-GB" baseline="0" dirty="0" err="1" smtClean="0">
                <a:latin typeface="Arial" charset="0"/>
              </a:rPr>
              <a:t>Musíme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si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znovu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položit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otázku</a:t>
            </a:r>
            <a:r>
              <a:rPr lang="en-GB" baseline="0" dirty="0" smtClean="0">
                <a:latin typeface="Arial" charset="0"/>
              </a:rPr>
              <a:t> Co je </a:t>
            </a:r>
            <a:r>
              <a:rPr lang="en-GB" baseline="0" dirty="0" err="1" smtClean="0">
                <a:latin typeface="Arial" charset="0"/>
              </a:rPr>
              <a:t>didaktika</a:t>
            </a:r>
            <a:r>
              <a:rPr lang="en-GB" baseline="0" dirty="0" smtClean="0">
                <a:latin typeface="Arial" charset="0"/>
              </a:rPr>
              <a:t> a </a:t>
            </a:r>
            <a:r>
              <a:rPr lang="en-GB" baseline="0" dirty="0" err="1" smtClean="0">
                <a:latin typeface="Arial" charset="0"/>
              </a:rPr>
              <a:t>zaměřit</a:t>
            </a:r>
            <a:r>
              <a:rPr lang="en-GB" baseline="0" dirty="0" smtClean="0">
                <a:latin typeface="Arial" charset="0"/>
              </a:rPr>
              <a:t> se </a:t>
            </a:r>
            <a:r>
              <a:rPr lang="en-GB" baseline="0" dirty="0" err="1" smtClean="0">
                <a:latin typeface="Arial" charset="0"/>
              </a:rPr>
              <a:t>na</a:t>
            </a:r>
            <a:r>
              <a:rPr lang="en-GB" baseline="0" dirty="0" smtClean="0">
                <a:latin typeface="Arial" charset="0"/>
              </a:rPr>
              <a:t> to, co je </a:t>
            </a:r>
            <a:r>
              <a:rPr lang="en-GB" baseline="0" dirty="0" err="1" smtClean="0">
                <a:latin typeface="Arial" charset="0"/>
              </a:rPr>
              <a:t>smyslem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didaktického</a:t>
            </a:r>
            <a:r>
              <a:rPr lang="en-GB" baseline="0" dirty="0" smtClean="0">
                <a:latin typeface="Arial" charset="0"/>
              </a:rPr>
              <a:t> </a:t>
            </a:r>
            <a:r>
              <a:rPr lang="en-GB" baseline="0" dirty="0" err="1" smtClean="0">
                <a:latin typeface="Arial" charset="0"/>
              </a:rPr>
              <a:t>počínání</a:t>
            </a:r>
            <a:r>
              <a:rPr lang="en-GB" baseline="0" dirty="0" smtClean="0">
                <a:latin typeface="Arial" charset="0"/>
              </a:rPr>
              <a:t>?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023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D70C9-B91A-C442-8A5B-016245505A4B}" type="slidenum">
              <a:rPr lang="cs-CZ"/>
              <a:pPr/>
              <a:t>7</a:t>
            </a:fld>
            <a:endParaRPr lang="cs-CZ"/>
          </a:p>
        </p:txBody>
      </p:sp>
      <p:sp>
        <p:nvSpPr>
          <p:cNvPr id="280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 smtClean="0">
                <a:latin typeface="Arial" charset="0"/>
              </a:rPr>
              <a:t>Jak poznám, že se povedlo</a:t>
            </a:r>
            <a:r>
              <a:rPr lang="cs-CZ" baseline="0" dirty="0" smtClean="0">
                <a:latin typeface="Arial" charset="0"/>
              </a:rPr>
              <a:t> tenisové utkání? 6:2, 6:1, upevnění backhandu bez ohledu na prohru, upevnění vztahu s přáteli, domluva zakázky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84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D70C9-B91A-C442-8A5B-016245505A4B}" type="slidenum">
              <a:rPr lang="cs-CZ"/>
              <a:pPr/>
              <a:t>8</a:t>
            </a:fld>
            <a:endParaRPr lang="cs-CZ"/>
          </a:p>
        </p:txBody>
      </p:sp>
      <p:sp>
        <p:nvSpPr>
          <p:cNvPr id="280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187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4C0A0C-AFAB-447F-B8A7-5D4A864285AE}" type="slidenum">
              <a:rPr lang="cs-CZ" smtClean="0">
                <a:cs typeface="Arial" charset="0"/>
              </a:rPr>
              <a:pPr/>
              <a:t>9</a:t>
            </a:fld>
            <a:endParaRPr lang="cs-CZ" smtClean="0">
              <a:cs typeface="Arial" charset="0"/>
            </a:endParaRPr>
          </a:p>
        </p:txBody>
      </p:sp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50744" y="9429671"/>
            <a:ext cx="2945341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31" tIns="45766" rIns="91531" bIns="45766" anchor="b"/>
          <a:lstStyle/>
          <a:p>
            <a:pPr algn="r"/>
            <a:fld id="{C4293693-3AAF-46D7-B3C7-C5FFFDD12B16}" type="slidenum">
              <a:rPr lang="cs-CZ" sz="1200" b="0">
                <a:latin typeface="Arial" charset="0"/>
              </a:rPr>
              <a:pPr algn="r"/>
              <a:t>9</a:t>
            </a:fld>
            <a:endParaRPr lang="cs-CZ" sz="1200" b="0" dirty="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9325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9691-DA07-43C4-ACA9-E73814739BD1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57BB-EDAD-40D4-BB4E-B783F995A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35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9691-DA07-43C4-ACA9-E73814739BD1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57BB-EDAD-40D4-BB4E-B783F995A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0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9691-DA07-43C4-ACA9-E73814739BD1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57BB-EDAD-40D4-BB4E-B783F995A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88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9691-DA07-43C4-ACA9-E73814739BD1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57BB-EDAD-40D4-BB4E-B783F995A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3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9691-DA07-43C4-ACA9-E73814739BD1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57BB-EDAD-40D4-BB4E-B783F995A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75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9691-DA07-43C4-ACA9-E73814739BD1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57BB-EDAD-40D4-BB4E-B783F995A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38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9691-DA07-43C4-ACA9-E73814739BD1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57BB-EDAD-40D4-BB4E-B783F995A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73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9691-DA07-43C4-ACA9-E73814739BD1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57BB-EDAD-40D4-BB4E-B783F995A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33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9691-DA07-43C4-ACA9-E73814739BD1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57BB-EDAD-40D4-BB4E-B783F995A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53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9691-DA07-43C4-ACA9-E73814739BD1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57BB-EDAD-40D4-BB4E-B783F995A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45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9691-DA07-43C4-ACA9-E73814739BD1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57BB-EDAD-40D4-BB4E-B783F995A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71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19691-DA07-43C4-ACA9-E73814739BD1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C57BB-EDAD-40D4-BB4E-B783F995A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57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3429000"/>
          </a:xfrm>
          <a:solidFill>
            <a:srgbClr val="004080"/>
          </a:solidFill>
        </p:spPr>
        <p:txBody>
          <a:bodyPr/>
          <a:lstStyle/>
          <a:p>
            <a:pPr algn="ctr" eaLnBrk="1" hangingPunct="1"/>
            <a:r>
              <a:rPr lang="cs-CZ" sz="7200" dirty="0" smtClean="0">
                <a:solidFill>
                  <a:schemeClr val="bg1"/>
                </a:solidFill>
                <a:latin typeface="Calibri" pitchFamily="34" charset="0"/>
              </a:rPr>
              <a:t>Školní </a:t>
            </a:r>
            <a:r>
              <a:rPr lang="cs-CZ" sz="7200" dirty="0">
                <a:solidFill>
                  <a:schemeClr val="bg1"/>
                </a:solidFill>
                <a:latin typeface="Calibri" pitchFamily="34" charset="0"/>
              </a:rPr>
              <a:t>didaktika</a:t>
            </a:r>
          </a:p>
        </p:txBody>
      </p:sp>
    </p:spTree>
    <p:extLst>
      <p:ext uri="{BB962C8B-B14F-4D97-AF65-F5344CB8AC3E}">
        <p14:creationId xmlns:p14="http://schemas.microsoft.com/office/powerpoint/2010/main" val="196397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ChangeArrowheads="1"/>
          </p:cNvSpPr>
          <p:nvPr/>
        </p:nvSpPr>
        <p:spPr bwMode="auto">
          <a:xfrm>
            <a:off x="0" y="1"/>
            <a:ext cx="12192000" cy="1169988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431800" y="2448732"/>
            <a:ext cx="11582400" cy="4148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150000"/>
              </a:lnSpc>
              <a:buClr>
                <a:schemeClr val="accent2"/>
              </a:buClr>
              <a:buNone/>
            </a:pPr>
            <a:r>
              <a:rPr lang="cs-CZ" sz="8800" dirty="0"/>
              <a:t>cíle ≠ obsah</a:t>
            </a:r>
            <a:endParaRPr lang="cs-CZ" sz="8800" kern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07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ChangeArrowheads="1"/>
          </p:cNvSpPr>
          <p:nvPr/>
        </p:nvSpPr>
        <p:spPr bwMode="auto">
          <a:xfrm>
            <a:off x="0" y="1"/>
            <a:ext cx="12192000" cy="1169988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431800" y="2448732"/>
            <a:ext cx="11582400" cy="4148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150000"/>
              </a:lnSpc>
              <a:buClr>
                <a:schemeClr val="accent2"/>
              </a:buClr>
              <a:buNone/>
            </a:pPr>
            <a:r>
              <a:rPr lang="cs-CZ" sz="8800" dirty="0"/>
              <a:t>cíle ≠ činnost učitele</a:t>
            </a:r>
            <a:endParaRPr lang="cs-CZ" sz="8800" kern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93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ChangeArrowheads="1"/>
          </p:cNvSpPr>
          <p:nvPr/>
        </p:nvSpPr>
        <p:spPr bwMode="auto">
          <a:xfrm>
            <a:off x="0" y="1"/>
            <a:ext cx="12192000" cy="1169988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431800" y="2448732"/>
            <a:ext cx="11582400" cy="4148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s-CZ" sz="8800" dirty="0"/>
              <a:t>cíle = požadované změny na straně žáka</a:t>
            </a:r>
          </a:p>
        </p:txBody>
      </p:sp>
    </p:spTree>
    <p:extLst>
      <p:ext uri="{BB962C8B-B14F-4D97-AF65-F5344CB8AC3E}">
        <p14:creationId xmlns:p14="http://schemas.microsoft.com/office/powerpoint/2010/main" val="167177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1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cs-CZ" sz="3600" dirty="0">
                <a:latin typeface="Calibri" pitchFamily="34" charset="0"/>
              </a:rPr>
              <a:t>„Výukový cíl chápeme jako představu o kvalitativních a kvantitativních změnách u jednotlivých žáků v oblasti kognitivní, afektivní a psychomotorické, kterých má být dosaženo ve stanoveném čase v procesu výuky.“</a:t>
            </a:r>
          </a:p>
          <a:p>
            <a:pPr marL="0" indent="0" algn="r">
              <a:buNone/>
            </a:pPr>
            <a:r>
              <a:rPr lang="cs-CZ" sz="3600" dirty="0" err="1">
                <a:latin typeface="Calibri" pitchFamily="34" charset="0"/>
              </a:rPr>
              <a:t>Kalhous</a:t>
            </a:r>
            <a:r>
              <a:rPr lang="cs-CZ" sz="3600" dirty="0">
                <a:latin typeface="Calibri" pitchFamily="34" charset="0"/>
              </a:rPr>
              <a:t> (2002)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12305654" cy="1268760"/>
          </a:xfrm>
          <a:prstGeom prst="rect">
            <a:avLst/>
          </a:prstGeom>
          <a:solidFill>
            <a:srgbClr val="004080">
              <a:alpha val="92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4800" dirty="0">
                <a:solidFill>
                  <a:schemeClr val="bg1"/>
                </a:solidFill>
                <a:latin typeface="Calibri" pitchFamily="34" charset="0"/>
              </a:rPr>
              <a:t>Cíl výuky</a:t>
            </a:r>
          </a:p>
        </p:txBody>
      </p:sp>
    </p:spTree>
    <p:extLst>
      <p:ext uri="{BB962C8B-B14F-4D97-AF65-F5344CB8AC3E}">
        <p14:creationId xmlns:p14="http://schemas.microsoft.com/office/powerpoint/2010/main" val="337933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2135560" y="476672"/>
          <a:ext cx="813690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487488" y="116633"/>
            <a:ext cx="1728192" cy="12601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4800">
                <a:latin typeface="Calibri"/>
                <a:cs typeface="Calibri"/>
              </a:rPr>
              <a:t>Ideál</a:t>
            </a:r>
            <a:endParaRPr lang="cs-CZ" sz="6000" dirty="0">
              <a:latin typeface="Calibri"/>
              <a:cs typeface="Calibri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315617" y="980728"/>
            <a:ext cx="1224136" cy="576064"/>
          </a:xfrm>
          <a:prstGeom prst="straightConnector1">
            <a:avLst/>
          </a:prstGeom>
          <a:ln w="50800">
            <a:solidFill>
              <a:srgbClr val="004080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11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100" dirty="0">
              <a:latin typeface="Calibri" pitchFamily="34" charset="0"/>
            </a:endParaRPr>
          </a:p>
          <a:p>
            <a:pPr marL="0" indent="0" algn="ctr">
              <a:buNone/>
            </a:pPr>
            <a:r>
              <a:rPr lang="cs-CZ" sz="4000" dirty="0" smtClean="0"/>
              <a:t>cíle </a:t>
            </a:r>
            <a:r>
              <a:rPr lang="cs-CZ" sz="4000" dirty="0"/>
              <a:t>⟶ formy, metody, techniky, prostředky</a:t>
            </a:r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/>
              <a:t>cíle ⟶ norma pro hodnocení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12305654" cy="1268760"/>
          </a:xfrm>
          <a:prstGeom prst="rect">
            <a:avLst/>
          </a:prstGeom>
          <a:solidFill>
            <a:srgbClr val="004080">
              <a:alpha val="92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4800" dirty="0" smtClean="0">
                <a:solidFill>
                  <a:schemeClr val="bg1"/>
                </a:solidFill>
                <a:latin typeface="Calibri" pitchFamily="34" charset="0"/>
              </a:rPr>
              <a:t>Cíle </a:t>
            </a:r>
            <a:r>
              <a:rPr lang="cs-CZ" sz="4800" dirty="0">
                <a:solidFill>
                  <a:schemeClr val="bg1"/>
                </a:solidFill>
                <a:latin typeface="Calibri" pitchFamily="34" charset="0"/>
              </a:rPr>
              <a:t>výuky</a:t>
            </a:r>
          </a:p>
        </p:txBody>
      </p:sp>
    </p:spTree>
    <p:extLst>
      <p:ext uri="{BB962C8B-B14F-4D97-AF65-F5344CB8AC3E}">
        <p14:creationId xmlns:p14="http://schemas.microsoft.com/office/powerpoint/2010/main" val="73290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92696024"/>
              </p:ext>
            </p:extLst>
          </p:nvPr>
        </p:nvGraphicFramePr>
        <p:xfrm>
          <a:off x="1813301" y="2032870"/>
          <a:ext cx="9020013" cy="4646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2943"/>
            <a:ext cx="12192000" cy="1764052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66427" y="289334"/>
            <a:ext cx="113602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dirty="0" smtClean="0">
                <a:solidFill>
                  <a:schemeClr val="bg1"/>
                </a:solidFill>
              </a:rPr>
              <a:t>Dělení cílů podle míry obecnosti</a:t>
            </a:r>
            <a:endParaRPr lang="cs-CZ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9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417638"/>
          </a:xfrm>
          <a:solidFill>
            <a:srgbClr val="004080"/>
          </a:solidFill>
        </p:spPr>
        <p:txBody>
          <a:bodyPr/>
          <a:lstStyle/>
          <a:p>
            <a:pPr algn="ctr" eaLnBrk="1" hangingPunct="1"/>
            <a:r>
              <a:rPr lang="cs-CZ" dirty="0" smtClean="0">
                <a:solidFill>
                  <a:schemeClr val="bg1"/>
                </a:solidFill>
              </a:rPr>
              <a:t>Vrcholné cíle (RVP G)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cs-CZ" dirty="0"/>
              <a:t>Vzděláváním na čtyřletých gymnáziích a na vyšším stupni víceletých gymnázií se usiluje o naplnění těchto cílů:</a:t>
            </a:r>
          </a:p>
          <a:p>
            <a:pPr marL="609600" indent="-609600">
              <a:buNone/>
            </a:pPr>
            <a:endParaRPr lang="cs-CZ" dirty="0"/>
          </a:p>
          <a:p>
            <a:pPr marL="609600" indent="-609600">
              <a:buClr>
                <a:schemeClr val="accent2"/>
              </a:buClr>
              <a:buFont typeface="Wingdings" charset="2"/>
              <a:buChar char="§"/>
            </a:pPr>
            <a:r>
              <a:rPr lang="cs-CZ" dirty="0"/>
              <a:t>vybavit žáky klíčovými kompetencemi na úrovni, kterou předpokládá RVP G</a:t>
            </a:r>
          </a:p>
          <a:p>
            <a:pPr marL="609600" indent="-609600">
              <a:buClr>
                <a:schemeClr val="accent2"/>
              </a:buClr>
              <a:buFont typeface="Wingdings" charset="2"/>
              <a:buChar char="§"/>
            </a:pPr>
            <a:r>
              <a:rPr lang="cs-CZ" dirty="0"/>
              <a:t>vybavit žáky širokým vzdělanostním základem na úrovni, kterou popisuje RVP G</a:t>
            </a:r>
          </a:p>
          <a:p>
            <a:pPr marL="609600" indent="-609600">
              <a:buClr>
                <a:schemeClr val="accent2"/>
              </a:buClr>
              <a:buFont typeface="Wingdings" charset="2"/>
              <a:buChar char="§"/>
            </a:pPr>
            <a:r>
              <a:rPr lang="cs-CZ" dirty="0"/>
              <a:t>připravit žáky k celoživotnímu učení, profesnímu, občanskému i osobnímu uplatnění</a:t>
            </a:r>
          </a:p>
        </p:txBody>
      </p:sp>
    </p:spTree>
    <p:extLst>
      <p:ext uri="{BB962C8B-B14F-4D97-AF65-F5344CB8AC3E}">
        <p14:creationId xmlns:p14="http://schemas.microsoft.com/office/powerpoint/2010/main" val="143895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417638"/>
          </a:xfrm>
          <a:solidFill>
            <a:srgbClr val="004080"/>
          </a:solidFill>
        </p:spPr>
        <p:txBody>
          <a:bodyPr/>
          <a:lstStyle/>
          <a:p>
            <a:pPr algn="ctr" eaLnBrk="1" hangingPunct="1"/>
            <a:r>
              <a:rPr lang="cs-CZ" dirty="0" smtClean="0">
                <a:solidFill>
                  <a:schemeClr val="bg1"/>
                </a:solidFill>
              </a:rPr>
              <a:t>Obecné cíle (RVP G)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80765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cs-CZ" dirty="0" smtClean="0"/>
              <a:t>Cíle vzdělávacích oblastí a jejich obsahů</a:t>
            </a:r>
          </a:p>
          <a:p>
            <a:pPr marL="609600" indent="-609600">
              <a:buNone/>
            </a:pPr>
            <a:endParaRPr lang="cs-CZ" dirty="0"/>
          </a:p>
          <a:p>
            <a:pPr marL="609600" indent="-609600">
              <a:buNone/>
            </a:pPr>
            <a:r>
              <a:rPr lang="cs-CZ" dirty="0" smtClean="0"/>
              <a:t>RVP G, Oblast Matematika a její aplikace, obsah Číslo a proměnná; žák:</a:t>
            </a:r>
            <a:endParaRPr lang="cs-CZ" dirty="0"/>
          </a:p>
          <a:p>
            <a:pPr marL="609600" indent="-609600">
              <a:buNone/>
            </a:pPr>
            <a:endParaRPr lang="cs-CZ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/>
              <a:t>užívá vlastnosti dělitelnosti přirozených čísel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/>
              <a:t>operuje s intervaly, aplikuje geometrický význam absolutní hodnoty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/>
              <a:t>provádí operace s mocninami a odmocninami, upravuje číselné výrazy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/>
              <a:t>odhaduje výsledky numerických výpočtů a efektivně je provádí, účelně využívá </a:t>
            </a:r>
            <a:r>
              <a:rPr lang="cs-CZ" dirty="0" smtClean="0"/>
              <a:t>kalkulátor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51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417638"/>
          </a:xfrm>
          <a:solidFill>
            <a:srgbClr val="004080"/>
          </a:solidFill>
        </p:spPr>
        <p:txBody>
          <a:bodyPr/>
          <a:lstStyle/>
          <a:p>
            <a:pPr algn="ctr" eaLnBrk="1" hangingPunct="1"/>
            <a:r>
              <a:rPr lang="cs-CZ" dirty="0" smtClean="0">
                <a:solidFill>
                  <a:schemeClr val="bg1"/>
                </a:solidFill>
              </a:rPr>
              <a:t>Konkrétní cíle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80765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cs-CZ" dirty="0" smtClean="0"/>
              <a:t>Cíle vyučovacích jednotek a jejich částí:</a:t>
            </a:r>
          </a:p>
          <a:p>
            <a:pPr marL="609600" indent="-609600">
              <a:buNone/>
            </a:pPr>
            <a:endParaRPr lang="cs-CZ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Žák určí druh verše a rýmu básně </a:t>
            </a:r>
            <a:r>
              <a:rPr lang="cs-CZ" dirty="0" err="1" smtClean="0"/>
              <a:t>Smuténka</a:t>
            </a:r>
            <a:endParaRPr lang="cs-CZ" dirty="0" smtClean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Žák </a:t>
            </a:r>
            <a:r>
              <a:rPr lang="cs-CZ" dirty="0"/>
              <a:t>uvede, kdo je to </a:t>
            </a:r>
            <a:r>
              <a:rPr lang="cs-CZ" dirty="0" err="1"/>
              <a:t>Smuténka</a:t>
            </a:r>
            <a:endParaRPr lang="cs-CZ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/>
              <a:t>Žák interpretuje báseň </a:t>
            </a:r>
            <a:r>
              <a:rPr lang="cs-CZ" dirty="0" err="1" smtClean="0"/>
              <a:t>Smuténka</a:t>
            </a:r>
            <a:endParaRPr lang="cs-CZ" dirty="0" smtClean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Žák uvede své subjektivní hodnocení básně a odůvodní je</a:t>
            </a:r>
            <a:endParaRPr lang="cs-CZ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9133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2667000"/>
          </a:xfrm>
          <a:solidFill>
            <a:srgbClr val="004080"/>
          </a:solidFill>
        </p:spPr>
        <p:txBody>
          <a:bodyPr/>
          <a:lstStyle/>
          <a:p>
            <a:pPr algn="ctr" eaLnBrk="1" hangingPunct="1"/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Jak mohu vyhodnotit, že byla výuka úspěšná?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endParaRPr lang="cs-CZ" dirty="0">
              <a:latin typeface="Calibri" pitchFamily="34" charset="0"/>
            </a:endParaRP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endParaRPr lang="cs-CZ" sz="3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371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charset="2"/>
              <a:buChar char="§"/>
            </a:pPr>
            <a:endParaRPr lang="cs-CZ" sz="1050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charset="2"/>
              <a:buChar char="§"/>
            </a:pPr>
            <a:r>
              <a:rPr lang="cs-CZ" dirty="0" smtClean="0"/>
              <a:t>Kognitivní </a:t>
            </a:r>
            <a:r>
              <a:rPr lang="cs-CZ" dirty="0"/>
              <a:t>(vzdělávací, poznávací) cíle - Benjamin S. </a:t>
            </a:r>
            <a:r>
              <a:rPr lang="cs-CZ" dirty="0" err="1"/>
              <a:t>Bloom</a:t>
            </a:r>
            <a:endParaRPr lang="cs-CZ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charset="2"/>
              <a:buChar char="§"/>
            </a:pPr>
            <a:endParaRPr lang="cs-CZ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charset="2"/>
              <a:buChar char="§"/>
            </a:pPr>
            <a:r>
              <a:rPr lang="cs-CZ" dirty="0"/>
              <a:t>Afektivní (postojové, hodnotové, výchovné v užším smyslu) cíle - David R. </a:t>
            </a:r>
            <a:r>
              <a:rPr lang="cs-CZ" dirty="0" err="1"/>
              <a:t>Kratwohl</a:t>
            </a:r>
            <a:endParaRPr lang="cs-CZ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charset="2"/>
              <a:buChar char="§"/>
            </a:pPr>
            <a:endParaRPr lang="cs-CZ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charset="2"/>
              <a:buChar char="§"/>
            </a:pPr>
            <a:r>
              <a:rPr lang="cs-CZ" dirty="0"/>
              <a:t>Psychomotorické (výcvikové) cíle - R. H. </a:t>
            </a:r>
            <a:r>
              <a:rPr lang="cs-CZ" dirty="0" err="1"/>
              <a:t>Davea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1417638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4800" kern="0" dirty="0" smtClean="0">
                <a:solidFill>
                  <a:schemeClr val="bg1"/>
                </a:solidFill>
              </a:rPr>
              <a:t>Dělení </a:t>
            </a:r>
            <a:r>
              <a:rPr lang="cs-CZ" sz="4800" kern="0" dirty="0">
                <a:solidFill>
                  <a:schemeClr val="bg1"/>
                </a:solidFill>
              </a:rPr>
              <a:t>cílů podle obsahového zaměření</a:t>
            </a:r>
          </a:p>
        </p:txBody>
      </p:sp>
    </p:spTree>
    <p:extLst>
      <p:ext uri="{BB962C8B-B14F-4D97-AF65-F5344CB8AC3E}">
        <p14:creationId xmlns:p14="http://schemas.microsoft.com/office/powerpoint/2010/main" val="197208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Text Box 163"/>
          <p:cNvSpPr txBox="1">
            <a:spLocks noChangeArrowheads="1"/>
          </p:cNvSpPr>
          <p:nvPr/>
        </p:nvSpPr>
        <p:spPr bwMode="auto">
          <a:xfrm>
            <a:off x="3886200" y="6308725"/>
            <a:ext cx="429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/>
              <a:t>Anderson, </a:t>
            </a:r>
            <a:r>
              <a:rPr lang="cs-CZ" dirty="0" err="1"/>
              <a:t>Krathwohl</a:t>
            </a:r>
            <a:r>
              <a:rPr lang="cs-CZ" dirty="0"/>
              <a:t>, </a:t>
            </a:r>
            <a:r>
              <a:rPr lang="cs-CZ" dirty="0" err="1"/>
              <a:t>Bloom</a:t>
            </a:r>
            <a:r>
              <a:rPr lang="cs-CZ" dirty="0"/>
              <a:t>, 2001</a:t>
            </a:r>
            <a:endParaRPr lang="en-GB" dirty="0"/>
          </a:p>
        </p:txBody>
      </p:sp>
      <p:graphicFrame>
        <p:nvGraphicFramePr>
          <p:cNvPr id="41" name="Diagram 40"/>
          <p:cNvGraphicFramePr/>
          <p:nvPr/>
        </p:nvGraphicFramePr>
        <p:xfrm>
          <a:off x="2514600" y="1469624"/>
          <a:ext cx="6172200" cy="47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2" name="Up Arrow 41"/>
          <p:cNvSpPr/>
          <p:nvPr/>
        </p:nvSpPr>
        <p:spPr bwMode="auto">
          <a:xfrm>
            <a:off x="9296400" y="1676400"/>
            <a:ext cx="762000" cy="4267200"/>
          </a:xfrm>
          <a:prstGeom prst="upArrow">
            <a:avLst/>
          </a:prstGeom>
          <a:solidFill>
            <a:srgbClr val="008000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latin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196752"/>
          </a:xfrm>
          <a:solidFill>
            <a:srgbClr val="004080"/>
          </a:solidFill>
        </p:spPr>
        <p:txBody>
          <a:bodyPr/>
          <a:lstStyle/>
          <a:p>
            <a:pPr algn="ctr" eaLnBrk="1" hangingPunct="1"/>
            <a:r>
              <a:rPr lang="cs-CZ" dirty="0" err="1" smtClean="0">
                <a:solidFill>
                  <a:schemeClr val="bg1"/>
                </a:solidFill>
              </a:rPr>
              <a:t>Bloomova</a:t>
            </a:r>
            <a:r>
              <a:rPr lang="cs-CZ" dirty="0" smtClean="0">
                <a:solidFill>
                  <a:schemeClr val="bg1"/>
                </a:solidFill>
              </a:rPr>
              <a:t> taxonomie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23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Text Box 163"/>
          <p:cNvSpPr txBox="1">
            <a:spLocks noChangeArrowheads="1"/>
          </p:cNvSpPr>
          <p:nvPr/>
        </p:nvSpPr>
        <p:spPr bwMode="auto">
          <a:xfrm>
            <a:off x="3886200" y="6308725"/>
            <a:ext cx="429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/>
              <a:t>Anderson, </a:t>
            </a:r>
            <a:r>
              <a:rPr lang="cs-CZ" dirty="0" err="1"/>
              <a:t>Krathwohl</a:t>
            </a:r>
            <a:r>
              <a:rPr lang="cs-CZ" dirty="0"/>
              <a:t>, </a:t>
            </a:r>
            <a:r>
              <a:rPr lang="cs-CZ" dirty="0" err="1"/>
              <a:t>Bloom</a:t>
            </a:r>
            <a:r>
              <a:rPr lang="cs-CZ" dirty="0"/>
              <a:t>, 2001</a:t>
            </a:r>
            <a:endParaRPr lang="en-GB" dirty="0"/>
          </a:p>
        </p:txBody>
      </p:sp>
      <p:graphicFrame>
        <p:nvGraphicFramePr>
          <p:cNvPr id="41" name="Diagram 40"/>
          <p:cNvGraphicFramePr/>
          <p:nvPr/>
        </p:nvGraphicFramePr>
        <p:xfrm>
          <a:off x="2514600" y="1469624"/>
          <a:ext cx="6172200" cy="47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196752"/>
          </a:xfrm>
          <a:solidFill>
            <a:srgbClr val="004080"/>
          </a:solidFill>
        </p:spPr>
        <p:txBody>
          <a:bodyPr/>
          <a:lstStyle/>
          <a:p>
            <a:pPr algn="ctr" eaLnBrk="1" hangingPunct="1"/>
            <a:r>
              <a:rPr lang="cs-CZ" dirty="0" err="1" smtClean="0">
                <a:solidFill>
                  <a:schemeClr val="bg1"/>
                </a:solidFill>
              </a:rPr>
              <a:t>Bloomova</a:t>
            </a:r>
            <a:r>
              <a:rPr lang="cs-CZ" dirty="0" smtClean="0">
                <a:solidFill>
                  <a:schemeClr val="bg1"/>
                </a:solidFill>
              </a:rPr>
              <a:t> taxonomie</a:t>
            </a:r>
            <a:endParaRPr lang="cs-CZ" sz="3200" dirty="0">
              <a:solidFill>
                <a:schemeClr val="bg1"/>
              </a:solidFill>
            </a:endParaRPr>
          </a:p>
        </p:txBody>
      </p:sp>
      <p:cxnSp>
        <p:nvCxnSpPr>
          <p:cNvPr id="6" name="Přímá spojovací čára 32"/>
          <p:cNvCxnSpPr/>
          <p:nvPr/>
        </p:nvCxnSpPr>
        <p:spPr bwMode="auto">
          <a:xfrm>
            <a:off x="1524000" y="5373216"/>
            <a:ext cx="9144000" cy="0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8907760" y="2654915"/>
            <a:ext cx="1728192" cy="12601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4800" dirty="0">
                <a:latin typeface="Calibri"/>
                <a:cs typeface="Calibri"/>
              </a:rPr>
              <a:t>VYŠŠÍ</a:t>
            </a:r>
            <a:endParaRPr lang="cs-CZ" sz="6000" dirty="0">
              <a:latin typeface="Calibri"/>
              <a:cs typeface="Calibri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8909099" y="5708543"/>
            <a:ext cx="1585664" cy="9302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4800" dirty="0">
                <a:latin typeface="Calibri"/>
                <a:cs typeface="Calibri"/>
              </a:rPr>
              <a:t>nižší</a:t>
            </a:r>
            <a:endParaRPr lang="cs-CZ" sz="6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719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ChangeArrowheads="1"/>
          </p:cNvSpPr>
          <p:nvPr/>
        </p:nvSpPr>
        <p:spPr bwMode="auto">
          <a:xfrm>
            <a:off x="1847529" y="1628776"/>
            <a:ext cx="576263" cy="417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417638"/>
          </a:xfrm>
          <a:solidFill>
            <a:srgbClr val="004080"/>
          </a:solidFill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Pomůcka č. 1 pro stanovování cílů:</a:t>
            </a:r>
            <a:br>
              <a:rPr lang="cs-CZ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Metoda 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SMART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529" y="1665289"/>
            <a:ext cx="10515600" cy="4351338"/>
          </a:xfrm>
        </p:spPr>
        <p:txBody>
          <a:bodyPr/>
          <a:lstStyle/>
          <a:p>
            <a:pPr marL="609600" indent="-609600">
              <a:buNone/>
            </a:pPr>
            <a:endParaRPr lang="cs-CZ" sz="1100" b="1" dirty="0">
              <a:latin typeface="Calibri" pitchFamily="34" charset="0"/>
            </a:endParaRPr>
          </a:p>
          <a:p>
            <a:pPr marL="609600" indent="-609600">
              <a:buNone/>
            </a:pPr>
            <a:r>
              <a:rPr lang="cs-CZ" sz="3600" b="1" dirty="0">
                <a:latin typeface="Calibri" pitchFamily="34" charset="0"/>
              </a:rPr>
              <a:t>S </a:t>
            </a:r>
            <a:r>
              <a:rPr lang="cs-CZ" b="1" dirty="0" err="1">
                <a:latin typeface="Calibri" pitchFamily="34" charset="0"/>
              </a:rPr>
              <a:t>pecifický</a:t>
            </a:r>
            <a:r>
              <a:rPr lang="cs-CZ" b="1" dirty="0">
                <a:latin typeface="Calibri" pitchFamily="34" charset="0"/>
              </a:rPr>
              <a:t>: </a:t>
            </a:r>
            <a:r>
              <a:rPr lang="cs-CZ" dirty="0">
                <a:latin typeface="Calibri" pitchFamily="34" charset="0"/>
              </a:rPr>
              <a:t>vztah k určité konkrétní činnosti</a:t>
            </a:r>
            <a:endParaRPr lang="cs-CZ" b="1" dirty="0">
              <a:latin typeface="Calibri" pitchFamily="34" charset="0"/>
            </a:endParaRPr>
          </a:p>
          <a:p>
            <a:pPr marL="609600" indent="-609600">
              <a:buNone/>
            </a:pPr>
            <a:r>
              <a:rPr lang="cs-CZ" sz="3600" b="1" dirty="0">
                <a:latin typeface="Calibri" pitchFamily="34" charset="0"/>
              </a:rPr>
              <a:t>M </a:t>
            </a:r>
            <a:r>
              <a:rPr lang="cs-CZ" b="1" dirty="0" err="1">
                <a:latin typeface="Calibri" pitchFamily="34" charset="0"/>
              </a:rPr>
              <a:t>ěřitelný</a:t>
            </a:r>
            <a:r>
              <a:rPr lang="cs-CZ" b="1" dirty="0">
                <a:latin typeface="Calibri" pitchFamily="34" charset="0"/>
              </a:rPr>
              <a:t>: </a:t>
            </a:r>
            <a:r>
              <a:rPr lang="cs-CZ" dirty="0">
                <a:latin typeface="Calibri" pitchFamily="34" charset="0"/>
              </a:rPr>
              <a:t>stanovení požadované kvality i rozsahu</a:t>
            </a:r>
            <a:endParaRPr lang="cs-CZ" b="1" dirty="0">
              <a:latin typeface="Calibri" pitchFamily="34" charset="0"/>
            </a:endParaRPr>
          </a:p>
          <a:p>
            <a:pPr marL="609600" indent="-609600">
              <a:buNone/>
            </a:pPr>
            <a:r>
              <a:rPr lang="cs-CZ" sz="3600" b="1" dirty="0">
                <a:latin typeface="Calibri" pitchFamily="34" charset="0"/>
              </a:rPr>
              <a:t>A </a:t>
            </a:r>
            <a:r>
              <a:rPr lang="cs-CZ" b="1" dirty="0" err="1">
                <a:latin typeface="Calibri" pitchFamily="34" charset="0"/>
              </a:rPr>
              <a:t>kceptovatelný</a:t>
            </a:r>
            <a:r>
              <a:rPr lang="cs-CZ" b="1" dirty="0">
                <a:latin typeface="Calibri" pitchFamily="34" charset="0"/>
              </a:rPr>
              <a:t>:</a:t>
            </a:r>
            <a:r>
              <a:rPr lang="cs-CZ" dirty="0">
                <a:latin typeface="Calibri" pitchFamily="34" charset="0"/>
              </a:rPr>
              <a:t> v souladu se zjištěnými potřebami</a:t>
            </a:r>
            <a:endParaRPr lang="cs-CZ" b="1" dirty="0">
              <a:latin typeface="Calibri" pitchFamily="34" charset="0"/>
            </a:endParaRPr>
          </a:p>
          <a:p>
            <a:pPr marL="609600" indent="-609600">
              <a:buNone/>
            </a:pPr>
            <a:r>
              <a:rPr lang="cs-CZ" sz="3600" b="1" dirty="0" err="1">
                <a:latin typeface="Calibri" pitchFamily="34" charset="0"/>
              </a:rPr>
              <a:t>R</a:t>
            </a:r>
            <a:r>
              <a:rPr lang="cs-CZ" sz="3600" b="1" dirty="0">
                <a:latin typeface="Calibri" pitchFamily="34" charset="0"/>
              </a:rPr>
              <a:t> </a:t>
            </a:r>
            <a:r>
              <a:rPr lang="cs-CZ" b="1" dirty="0" err="1">
                <a:latin typeface="Calibri" pitchFamily="34" charset="0"/>
              </a:rPr>
              <a:t>ealistický</a:t>
            </a:r>
            <a:r>
              <a:rPr lang="cs-CZ" b="1" dirty="0">
                <a:latin typeface="Calibri" pitchFamily="34" charset="0"/>
              </a:rPr>
              <a:t>: </a:t>
            </a:r>
            <a:r>
              <a:rPr lang="cs-CZ" dirty="0">
                <a:latin typeface="Calibri" pitchFamily="34" charset="0"/>
              </a:rPr>
              <a:t>musí existovat reálná šance pro žáky, aby dosáhli cíle</a:t>
            </a:r>
            <a:endParaRPr lang="cs-CZ" b="1" dirty="0">
              <a:latin typeface="Calibri" pitchFamily="34" charset="0"/>
            </a:endParaRPr>
          </a:p>
          <a:p>
            <a:pPr marL="609600" indent="-609600">
              <a:buNone/>
            </a:pPr>
            <a:r>
              <a:rPr lang="cs-CZ" sz="3600" b="1" dirty="0">
                <a:latin typeface="Calibri" pitchFamily="34" charset="0"/>
              </a:rPr>
              <a:t>T </a:t>
            </a:r>
            <a:r>
              <a:rPr lang="cs-CZ" b="1" dirty="0" err="1">
                <a:latin typeface="Calibri" pitchFamily="34" charset="0"/>
              </a:rPr>
              <a:t>ermínovaný</a:t>
            </a:r>
            <a:r>
              <a:rPr lang="cs-CZ" b="1" dirty="0">
                <a:latin typeface="Calibri" pitchFamily="34" charset="0"/>
              </a:rPr>
              <a:t>: </a:t>
            </a:r>
            <a:r>
              <a:rPr lang="cs-CZ" dirty="0">
                <a:latin typeface="Calibri" pitchFamily="34" charset="0"/>
              </a:rPr>
              <a:t>ohraničený v čase</a:t>
            </a:r>
          </a:p>
        </p:txBody>
      </p:sp>
    </p:spTree>
    <p:extLst>
      <p:ext uri="{BB962C8B-B14F-4D97-AF65-F5344CB8AC3E}">
        <p14:creationId xmlns:p14="http://schemas.microsoft.com/office/powerpoint/2010/main" val="418641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12336651" cy="1417638"/>
          </a:xfrm>
          <a:solidFill>
            <a:srgbClr val="004080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4800" dirty="0" smtClean="0">
                <a:solidFill>
                  <a:schemeClr val="bg1"/>
                </a:solidFill>
              </a:rPr>
              <a:t>Pomůcka č. 2: Výkonové </a:t>
            </a:r>
            <a:r>
              <a:rPr lang="cs-CZ" sz="4800" dirty="0">
                <a:solidFill>
                  <a:schemeClr val="bg1"/>
                </a:solidFill>
              </a:rPr>
              <a:t>cíle</a:t>
            </a:r>
          </a:p>
        </p:txBody>
      </p:sp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1524001" y="22823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0258" name="Group 146"/>
          <p:cNvGraphicFramePr>
            <a:graphicFrameLocks noGrp="1"/>
          </p:cNvGraphicFramePr>
          <p:nvPr/>
        </p:nvGraphicFramePr>
        <p:xfrm>
          <a:off x="1992314" y="1844676"/>
          <a:ext cx="8281987" cy="4159569"/>
        </p:xfrm>
        <a:graphic>
          <a:graphicData uri="http://schemas.openxmlformats.org/drawingml/2006/table">
            <a:tbl>
              <a:tblPr/>
              <a:tblGrid>
                <a:gridCol w="414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Vědět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Napsat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Porozumět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Vysvětlit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Být si jistý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Demonstrovat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Ocenit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Vyhodnotit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Být seznámen s něčím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Vyjmenovat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Pochopit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Vytvořit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3507" name="Rectangle 91"/>
          <p:cNvSpPr>
            <a:spLocks noChangeArrowheads="1"/>
          </p:cNvSpPr>
          <p:nvPr/>
        </p:nvSpPr>
        <p:spPr bwMode="auto">
          <a:xfrm>
            <a:off x="1524001" y="42047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16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305654" cy="1417638"/>
          </a:xfrm>
          <a:solidFill>
            <a:srgbClr val="004080"/>
          </a:solidFill>
        </p:spPr>
        <p:txBody>
          <a:bodyPr/>
          <a:lstStyle/>
          <a:p>
            <a:pPr algn="ctr" eaLnBrk="1" hangingPunct="1"/>
            <a:r>
              <a:rPr lang="cs-CZ" sz="3600" dirty="0">
                <a:solidFill>
                  <a:schemeClr val="bg1"/>
                </a:solidFill>
              </a:rPr>
              <a:t>Specifický cíl – Nevýkonový -Výkonový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cs-CZ" sz="4000" dirty="0">
                <a:ea typeface="Times New Roman" charset="0"/>
                <a:cs typeface="Times New Roman" charset="0"/>
              </a:rPr>
              <a:t>1. Specifický cíl</a:t>
            </a:r>
          </a:p>
          <a:p>
            <a:pPr marL="609600" indent="-609600">
              <a:buNone/>
            </a:pPr>
            <a:r>
              <a:rPr lang="cs-CZ" sz="4000" dirty="0">
                <a:ea typeface="Times New Roman" charset="0"/>
                <a:cs typeface="Times New Roman" charset="0"/>
              </a:rPr>
              <a:t>	</a:t>
            </a:r>
            <a:r>
              <a:rPr lang="cs-CZ" sz="2000" dirty="0" smtClean="0">
                <a:ea typeface="Times New Roman" charset="0"/>
                <a:cs typeface="Times New Roman" charset="0"/>
              </a:rPr>
              <a:t>Žáci rozumí významu propagandy v 20. stol.</a:t>
            </a:r>
            <a:endParaRPr lang="cs-CZ" sz="2000" dirty="0">
              <a:ea typeface="Times New Roman" charset="0"/>
              <a:cs typeface="Times New Roman" charset="0"/>
            </a:endParaRPr>
          </a:p>
          <a:p>
            <a:pPr marL="609600" indent="-609600">
              <a:buNone/>
            </a:pPr>
            <a:r>
              <a:rPr lang="cs-CZ" sz="4000" dirty="0">
                <a:ea typeface="Times New Roman" charset="0"/>
                <a:cs typeface="Times New Roman" charset="0"/>
              </a:rPr>
              <a:t>2. Nevýkonový cíl</a:t>
            </a:r>
          </a:p>
          <a:p>
            <a:pPr marL="609600" indent="-609600">
              <a:buNone/>
            </a:pPr>
            <a:r>
              <a:rPr lang="cs-CZ" sz="2000" dirty="0">
                <a:ea typeface="Times New Roman" charset="0"/>
                <a:cs typeface="Times New Roman" charset="0"/>
              </a:rPr>
              <a:t>	Ž</a:t>
            </a:r>
            <a:r>
              <a:rPr lang="cs-CZ" sz="2000" dirty="0" smtClean="0">
                <a:ea typeface="Times New Roman" charset="0"/>
                <a:cs typeface="Times New Roman" charset="0"/>
              </a:rPr>
              <a:t>áci si jsou vědomi autorovy předpojatosti v textu</a:t>
            </a:r>
            <a:endParaRPr lang="cs-CZ" sz="4000" dirty="0">
              <a:ea typeface="Times New Roman" charset="0"/>
              <a:cs typeface="Times New Roman" charset="0"/>
            </a:endParaRPr>
          </a:p>
          <a:p>
            <a:pPr marL="609600" indent="-609600">
              <a:buNone/>
            </a:pPr>
            <a:r>
              <a:rPr lang="cs-CZ" sz="4000" dirty="0">
                <a:ea typeface="Times New Roman" charset="0"/>
                <a:cs typeface="Times New Roman" charset="0"/>
              </a:rPr>
              <a:t>3. Výkonový cíl</a:t>
            </a:r>
          </a:p>
          <a:p>
            <a:pPr marL="609600" indent="-609600">
              <a:buNone/>
            </a:pPr>
            <a:r>
              <a:rPr lang="cs-CZ" sz="2000" dirty="0">
                <a:ea typeface="Times New Roman" charset="0"/>
                <a:cs typeface="Times New Roman" charset="0"/>
              </a:rPr>
              <a:t>	</a:t>
            </a:r>
            <a:r>
              <a:rPr lang="cs-CZ" sz="2000" dirty="0" smtClean="0">
                <a:ea typeface="Times New Roman" charset="0"/>
                <a:cs typeface="Times New Roman" charset="0"/>
              </a:rPr>
              <a:t>Žák </a:t>
            </a:r>
            <a:r>
              <a:rPr lang="cs-CZ" sz="2000" i="1" dirty="0" smtClean="0">
                <a:ea typeface="Times New Roman" charset="0"/>
                <a:cs typeface="Times New Roman" charset="0"/>
              </a:rPr>
              <a:t>vyjmenuje</a:t>
            </a:r>
            <a:r>
              <a:rPr lang="cs-CZ" sz="2000" dirty="0" smtClean="0">
                <a:ea typeface="Times New Roman" charset="0"/>
                <a:cs typeface="Times New Roman" charset="0"/>
              </a:rPr>
              <a:t> šest vět, které ukazují předpojatost a vyjadřují úhel pohledu autora textu </a:t>
            </a:r>
            <a:endParaRPr lang="cs-CZ" sz="2000" dirty="0">
              <a:ea typeface="Times New Roman" charset="0"/>
              <a:cs typeface="Times New Roman" charset="0"/>
            </a:endParaRPr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auto">
          <a:xfrm rot="10800000">
            <a:off x="10872170" y="2066629"/>
            <a:ext cx="360363" cy="3600450"/>
          </a:xfrm>
          <a:prstGeom prst="upArrow">
            <a:avLst>
              <a:gd name="adj1" fmla="val 50000"/>
              <a:gd name="adj2" fmla="val 2497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57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12336651" cy="1417638"/>
          </a:xfrm>
          <a:solidFill>
            <a:srgbClr val="004080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4800" dirty="0" smtClean="0">
                <a:solidFill>
                  <a:schemeClr val="bg1"/>
                </a:solidFill>
              </a:rPr>
              <a:t>Mají žáci znát cíle?</a:t>
            </a:r>
            <a:endParaRPr lang="cs-CZ" sz="4800" dirty="0">
              <a:solidFill>
                <a:schemeClr val="bg1"/>
              </a:solidFill>
            </a:endParaRPr>
          </a:p>
        </p:txBody>
      </p:sp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1524001" y="22823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3507" name="Rectangle 91"/>
          <p:cNvSpPr>
            <a:spLocks noChangeArrowheads="1"/>
          </p:cNvSpPr>
          <p:nvPr/>
        </p:nvSpPr>
        <p:spPr bwMode="auto">
          <a:xfrm>
            <a:off x="1524001" y="42047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" name="Obdélník 1"/>
          <p:cNvSpPr/>
          <p:nvPr/>
        </p:nvSpPr>
        <p:spPr>
          <a:xfrm>
            <a:off x="3657600" y="2097643"/>
            <a:ext cx="7966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https://www.youtube.com/watch?v=4wRwZrThGXI</a:t>
            </a:r>
          </a:p>
        </p:txBody>
      </p:sp>
    </p:spTree>
    <p:extLst>
      <p:ext uri="{BB962C8B-B14F-4D97-AF65-F5344CB8AC3E}">
        <p14:creationId xmlns:p14="http://schemas.microsoft.com/office/powerpoint/2010/main" val="188625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12336651" cy="1417638"/>
          </a:xfrm>
          <a:solidFill>
            <a:srgbClr val="004080"/>
          </a:solidFill>
        </p:spPr>
        <p:txBody>
          <a:bodyPr>
            <a:normAutofit/>
          </a:bodyPr>
          <a:lstStyle/>
          <a:p>
            <a:pPr algn="ctr" eaLnBrk="1" hangingPunct="1"/>
            <a:endParaRPr lang="cs-CZ" sz="4800" dirty="0">
              <a:solidFill>
                <a:schemeClr val="bg1"/>
              </a:solidFill>
            </a:endParaRPr>
          </a:p>
        </p:txBody>
      </p:sp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1524001" y="22823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3507" name="Rectangle 91"/>
          <p:cNvSpPr>
            <a:spLocks noChangeArrowheads="1"/>
          </p:cNvSpPr>
          <p:nvPr/>
        </p:nvSpPr>
        <p:spPr bwMode="auto">
          <a:xfrm>
            <a:off x="1524001" y="42047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" name="Obdélník 1"/>
          <p:cNvSpPr/>
          <p:nvPr/>
        </p:nvSpPr>
        <p:spPr>
          <a:xfrm>
            <a:off x="596683" y="1805031"/>
            <a:ext cx="11143281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cs-CZ" sz="2400" dirty="0" smtClean="0"/>
              <a:t>Studenti jsou schopni: </a:t>
            </a:r>
          </a:p>
          <a:p>
            <a:pPr marL="285750" indent="-285750">
              <a:lnSpc>
                <a:spcPct val="17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vysvětlit </a:t>
            </a:r>
            <a:r>
              <a:rPr lang="cs-CZ" sz="2400" dirty="0"/>
              <a:t>pojem vzdělávací cíle</a:t>
            </a:r>
          </a:p>
          <a:p>
            <a:pPr marL="285750" indent="-285750">
              <a:lnSpc>
                <a:spcPct val="17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posoudit </a:t>
            </a:r>
            <a:r>
              <a:rPr lang="cs-CZ" sz="2400" dirty="0"/>
              <a:t>význam vzdělávacích cílů pro přípravu a hodnocení vyučovací hodiny</a:t>
            </a:r>
          </a:p>
          <a:p>
            <a:pPr marL="285750" indent="-285750">
              <a:lnSpc>
                <a:spcPct val="17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zapamatovat </a:t>
            </a:r>
            <a:r>
              <a:rPr lang="cs-CZ" sz="2400" dirty="0"/>
              <a:t>si, že vzdělávací cíle jsou rozděleny na kognitivní, afektivní, motorické</a:t>
            </a:r>
          </a:p>
          <a:p>
            <a:pPr marL="285750" indent="-285750">
              <a:lnSpc>
                <a:spcPct val="17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uvést </a:t>
            </a:r>
            <a:r>
              <a:rPr lang="cs-CZ" sz="2400" dirty="0"/>
              <a:t>alespoň některé z kognitivních cílů dle B. </a:t>
            </a:r>
            <a:r>
              <a:rPr lang="cs-CZ" sz="2400" dirty="0" err="1"/>
              <a:t>Blooma</a:t>
            </a:r>
            <a:endParaRPr lang="cs-CZ" sz="2400" dirty="0"/>
          </a:p>
          <a:p>
            <a:pPr marL="285750" indent="-285750">
              <a:lnSpc>
                <a:spcPct val="17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uplatnit </a:t>
            </a:r>
            <a:r>
              <a:rPr lang="cs-CZ" sz="2400" dirty="0"/>
              <a:t>taxonomii kognitivních cílů v rámci vlastní přípravy vyučovací hodiny</a:t>
            </a:r>
          </a:p>
          <a:p>
            <a:pPr marL="285750" indent="-285750">
              <a:lnSpc>
                <a:spcPct val="17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uvědomit </a:t>
            </a:r>
            <a:r>
              <a:rPr lang="cs-CZ" sz="2400" dirty="0"/>
              <a:t>si hodnotu stanovení vzdělávacích cílů pro budoucí praxi</a:t>
            </a:r>
          </a:p>
        </p:txBody>
      </p:sp>
    </p:spTree>
    <p:extLst>
      <p:ext uri="{BB962C8B-B14F-4D97-AF65-F5344CB8AC3E}">
        <p14:creationId xmlns:p14="http://schemas.microsoft.com/office/powerpoint/2010/main" val="20296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491634" cy="1417638"/>
          </a:xfrm>
          <a:solidFill>
            <a:srgbClr val="00B050"/>
          </a:solidFill>
        </p:spPr>
        <p:txBody>
          <a:bodyPr/>
          <a:lstStyle/>
          <a:p>
            <a:pPr algn="ctr" eaLnBrk="1" hangingPunct="1"/>
            <a:r>
              <a:rPr lang="cs-CZ" sz="4800" dirty="0">
                <a:solidFill>
                  <a:schemeClr val="bg1"/>
                </a:solidFill>
                <a:latin typeface="Calibri" pitchFamily="34" charset="0"/>
              </a:rPr>
              <a:t>Shrnutí: Požadavky na cíle výuky</a:t>
            </a:r>
            <a:endParaRPr lang="cs-CZ" sz="5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2922" y="2371240"/>
            <a:ext cx="10662834" cy="408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cs-CZ" sz="3200" kern="0" dirty="0">
                <a:latin typeface="Calibri" pitchFamily="34" charset="0"/>
              </a:rPr>
              <a:t>Explicitní stanovení cíle </a:t>
            </a:r>
            <a:r>
              <a:rPr lang="cs-CZ" sz="3200" kern="0" dirty="0" smtClean="0">
                <a:latin typeface="Calibri" pitchFamily="34" charset="0"/>
              </a:rPr>
              <a:t>výuky pro žáky (z toho plynou cíle pro učitele)</a:t>
            </a:r>
            <a:endParaRPr lang="cs-CZ" sz="3200" kern="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cs-CZ" sz="3200" kern="0" dirty="0">
                <a:latin typeface="Calibri" pitchFamily="34" charset="0"/>
              </a:rPr>
              <a:t>Spojit cíl vyučované hodiny s kurikulem ročníku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cs-CZ" sz="3200" kern="0" dirty="0" smtClean="0">
                <a:latin typeface="Calibri" pitchFamily="34" charset="0"/>
              </a:rPr>
              <a:t>Cíl adekvátní </a:t>
            </a:r>
            <a:r>
              <a:rPr lang="cs-CZ" sz="3200" kern="0" dirty="0">
                <a:latin typeface="Calibri" pitchFamily="34" charset="0"/>
              </a:rPr>
              <a:t>schopnostem studentů (ZNV)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cs-CZ" sz="3200" kern="0" dirty="0">
                <a:latin typeface="Calibri" pitchFamily="34" charset="0"/>
              </a:rPr>
              <a:t>Shrnout splnění cíle na konci výuky</a:t>
            </a:r>
          </a:p>
        </p:txBody>
      </p:sp>
    </p:spTree>
    <p:extLst>
      <p:ext uri="{BB962C8B-B14F-4D97-AF65-F5344CB8AC3E}">
        <p14:creationId xmlns:p14="http://schemas.microsoft.com/office/powerpoint/2010/main" val="224336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endParaRPr lang="cs-CZ" dirty="0">
              <a:latin typeface="Calibri" pitchFamily="34" charset="0"/>
            </a:endParaRP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endParaRPr lang="cs-CZ" sz="3200" dirty="0">
              <a:latin typeface="Calibri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5" y="0"/>
            <a:ext cx="10153649" cy="6858000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495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endParaRPr lang="cs-CZ" dirty="0">
              <a:latin typeface="Calibri" pitchFamily="34" charset="0"/>
            </a:endParaRP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endParaRPr lang="cs-CZ" sz="3200" dirty="0">
              <a:latin typeface="Calibri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27576" y="971550"/>
            <a:ext cx="91463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275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endParaRPr lang="cs-CZ" dirty="0">
              <a:latin typeface="Calibri" pitchFamily="34" charset="0"/>
            </a:endParaRP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endParaRPr lang="cs-CZ" sz="3200" dirty="0">
              <a:latin typeface="Calibri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826" y="0"/>
            <a:ext cx="91463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539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endParaRPr lang="cs-CZ" dirty="0">
              <a:latin typeface="Calibri" pitchFamily="34" charset="0"/>
            </a:endParaRP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endParaRPr lang="cs-CZ" sz="3200" dirty="0">
              <a:latin typeface="Calibri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7898" y="922926"/>
            <a:ext cx="7389402" cy="554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069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2667000"/>
          </a:xfrm>
          <a:solidFill>
            <a:srgbClr val="004080"/>
          </a:solidFill>
        </p:spPr>
        <p:txBody>
          <a:bodyPr/>
          <a:lstStyle/>
          <a:p>
            <a:pPr algn="ctr" eaLnBrk="1" hangingPunct="1"/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Jak mohu vyhodnotit, že byla výuka úspěšná?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327399"/>
            <a:ext cx="10515600" cy="2849563"/>
          </a:xfrm>
        </p:spPr>
        <p:txBody>
          <a:bodyPr/>
          <a:lstStyle/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r>
              <a:rPr lang="cs-CZ" sz="3200" dirty="0" smtClean="0">
                <a:latin typeface="Calibri" pitchFamily="34" charset="0"/>
              </a:rPr>
              <a:t>Porovnáním výsledků výuky s tím, co bylo jejím cílem.</a:t>
            </a:r>
            <a:endParaRPr lang="cs-CZ" sz="3200" dirty="0">
              <a:latin typeface="Calibri" pitchFamily="34" charset="0"/>
            </a:endParaRP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endParaRPr lang="cs-CZ" sz="3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078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12192000" cy="7268705"/>
          </a:xfrm>
          <a:solidFill>
            <a:srgbClr val="004080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11500" dirty="0" smtClean="0">
                <a:solidFill>
                  <a:schemeClr val="bg1"/>
                </a:solidFill>
                <a:latin typeface="Calibri" pitchFamily="34" charset="0"/>
              </a:rPr>
              <a:t>VZDĚLÁVACÍ CÍLE</a:t>
            </a:r>
            <a:endParaRPr lang="cs-CZ" sz="11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8216" y="5098942"/>
            <a:ext cx="8765583" cy="1078020"/>
          </a:xfrm>
        </p:spPr>
        <p:txBody>
          <a:bodyPr/>
          <a:lstStyle/>
          <a:p>
            <a:pPr marL="0" indent="0">
              <a:buClr>
                <a:schemeClr val="accent2"/>
              </a:buClr>
              <a:buNone/>
            </a:pPr>
            <a:r>
              <a:rPr lang="cs-CZ" sz="3200" dirty="0" smtClean="0">
                <a:latin typeface="Calibri" pitchFamily="34" charset="0"/>
              </a:rPr>
              <a:t> </a:t>
            </a:r>
            <a:endParaRPr lang="cs-CZ" sz="3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634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ChangeArrowheads="1"/>
          </p:cNvSpPr>
          <p:nvPr/>
        </p:nvSpPr>
        <p:spPr bwMode="auto">
          <a:xfrm>
            <a:off x="0" y="1"/>
            <a:ext cx="12192000" cy="1169988"/>
          </a:xfrm>
          <a:prstGeom prst="rect">
            <a:avLst/>
          </a:prstGeom>
          <a:solidFill>
            <a:srgbClr val="004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4400" dirty="0" smtClean="0">
                <a:solidFill>
                  <a:schemeClr val="bg1"/>
                </a:solidFill>
              </a:rPr>
              <a:t>Co je vzdělávací cíl?</a:t>
            </a:r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431800" y="1921790"/>
            <a:ext cx="11582400" cy="4675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cs-CZ" sz="3600" kern="0" dirty="0" smtClean="0">
                <a:latin typeface="Calibri" pitchFamily="34" charset="0"/>
              </a:rPr>
              <a:t>Vláda Marie Terezie</a:t>
            </a:r>
          </a:p>
          <a:p>
            <a:pPr eaLnBrk="1" hangingPunct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cs-CZ" sz="3600" kern="0" dirty="0" smtClean="0">
                <a:latin typeface="Calibri" pitchFamily="34" charset="0"/>
              </a:rPr>
              <a:t>Vysvětlit časování slovesa </a:t>
            </a:r>
            <a:r>
              <a:rPr lang="cs-CZ" sz="3600" i="1" kern="0" dirty="0" err="1" smtClean="0">
                <a:latin typeface="Calibri" pitchFamily="34" charset="0"/>
              </a:rPr>
              <a:t>bitten</a:t>
            </a:r>
            <a:endParaRPr lang="cs-CZ" sz="3600" i="1" kern="0" dirty="0" smtClean="0">
              <a:latin typeface="Calibri" pitchFamily="34" charset="0"/>
            </a:endParaRPr>
          </a:p>
          <a:p>
            <a:pPr eaLnBrk="1" hangingPunct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cs-CZ" sz="3600" kern="0" dirty="0" smtClean="0">
                <a:latin typeface="Calibri" pitchFamily="34" charset="0"/>
              </a:rPr>
              <a:t>Žáci porozumí pojmu </a:t>
            </a:r>
            <a:r>
              <a:rPr lang="cs-CZ" sz="3600" i="1" kern="0" dirty="0" smtClean="0">
                <a:latin typeface="Calibri" pitchFamily="34" charset="0"/>
              </a:rPr>
              <a:t>art deco</a:t>
            </a:r>
          </a:p>
          <a:p>
            <a:pPr eaLnBrk="1" hangingPunct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cs-CZ" sz="3600" kern="0" dirty="0" smtClean="0">
                <a:latin typeface="Calibri" pitchFamily="34" charset="0"/>
              </a:rPr>
              <a:t>Seznámit žáky s tvorbou Emila Hakla</a:t>
            </a:r>
          </a:p>
          <a:p>
            <a:pPr eaLnBrk="1" hangingPunct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§"/>
            </a:pPr>
            <a:endParaRPr lang="cs-CZ" sz="3600" kern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88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763</Words>
  <Application>Microsoft Office PowerPoint</Application>
  <PresentationFormat>Širokoúhlá obrazovka</PresentationFormat>
  <Paragraphs>171</Paragraphs>
  <Slides>28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Wingdings</vt:lpstr>
      <vt:lpstr>Motiv Office</vt:lpstr>
      <vt:lpstr>Školní didaktika</vt:lpstr>
      <vt:lpstr>Jak mohu vyhodnotit, že byla výuka úspěšná?</vt:lpstr>
      <vt:lpstr> </vt:lpstr>
      <vt:lpstr>Prezentace aplikace PowerPoint</vt:lpstr>
      <vt:lpstr>Prezentace aplikace PowerPoint</vt:lpstr>
      <vt:lpstr>Prezentace aplikace PowerPoint</vt:lpstr>
      <vt:lpstr>Jak mohu vyhodnotit, že byla výuka úspěšná?</vt:lpstr>
      <vt:lpstr>VZDĚLÁVACÍ CÍLE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Vrcholné cíle (RVP G)</vt:lpstr>
      <vt:lpstr>Obecné cíle (RVP G)</vt:lpstr>
      <vt:lpstr>Konkrétní cíle</vt:lpstr>
      <vt:lpstr> </vt:lpstr>
      <vt:lpstr>Bloomova taxonomie</vt:lpstr>
      <vt:lpstr>Bloomova taxonomie</vt:lpstr>
      <vt:lpstr>Pomůcka č. 1 pro stanovování cílů: Metoda SMART</vt:lpstr>
      <vt:lpstr>Pomůcka č. 2: Výkonové cíle</vt:lpstr>
      <vt:lpstr>Specifický cíl – Nevýkonový -Výkonový</vt:lpstr>
      <vt:lpstr>Mají žáci znát cíle?</vt:lpstr>
      <vt:lpstr>Prezentace aplikace PowerPoint</vt:lpstr>
      <vt:lpstr>Shrnutí: Požadavky na cíle výuky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UZB003  Školní didaktika</dc:title>
  <dc:creator>z</dc:creator>
  <cp:lastModifiedBy>Zuzana Šalamounová</cp:lastModifiedBy>
  <cp:revision>16</cp:revision>
  <dcterms:created xsi:type="dcterms:W3CDTF">2017-02-21T21:11:12Z</dcterms:created>
  <dcterms:modified xsi:type="dcterms:W3CDTF">2017-03-01T14:44:23Z</dcterms:modified>
</cp:coreProperties>
</file>