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6" r:id="rId6"/>
    <p:sldId id="267" r:id="rId7"/>
    <p:sldId id="260" r:id="rId8"/>
    <p:sldId id="261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33EA-DF5E-40C9-9F81-13A50DF4D89B}" type="datetimeFigureOut">
              <a:rPr lang="sk-SK" smtClean="0"/>
              <a:pPr/>
              <a:t>14. 3. 2017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022B-6AE0-4525-8E6B-3EB72F311B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NJI_483/02 </a:t>
            </a:r>
            <a:r>
              <a:rPr lang="sk-SK" b="1" dirty="0" err="1" smtClean="0"/>
              <a:t>DACH-Landeskunde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8064896" cy="1415008"/>
          </a:xfrm>
        </p:spPr>
        <p:txBody>
          <a:bodyPr/>
          <a:lstStyle/>
          <a:p>
            <a:pPr algn="l"/>
            <a:r>
              <a:rPr lang="sk-SK" dirty="0" err="1" smtClean="0"/>
              <a:t>Klaus</a:t>
            </a:r>
            <a:r>
              <a:rPr lang="sk-SK" dirty="0" smtClean="0"/>
              <a:t> </a:t>
            </a:r>
            <a:r>
              <a:rPr lang="sk-SK" dirty="0" err="1" smtClean="0"/>
              <a:t>Otto</a:t>
            </a:r>
            <a:r>
              <a:rPr lang="sk-SK" dirty="0" smtClean="0"/>
              <a:t> </a:t>
            </a:r>
            <a:r>
              <a:rPr lang="sk-SK" dirty="0" err="1" smtClean="0"/>
              <a:t>Schnelzer</a:t>
            </a:r>
            <a:r>
              <a:rPr lang="sk-SK" dirty="0" smtClean="0"/>
              <a:t>, M.A.		</a:t>
            </a:r>
            <a:r>
              <a:rPr lang="sk-SK" dirty="0" err="1" smtClean="0"/>
              <a:t>Frühling</a:t>
            </a:r>
            <a:r>
              <a:rPr lang="sk-SK" dirty="0" smtClean="0"/>
              <a:t> 2017</a:t>
            </a:r>
          </a:p>
          <a:p>
            <a:pPr algn="l"/>
            <a:r>
              <a:rPr lang="sk-SK" dirty="0" smtClean="0"/>
              <a:t>Michaela Daňová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Große Unterschiede bei Urbanisierung in Österre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579" y="1600200"/>
            <a:ext cx="78728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Danke </a:t>
            </a:r>
            <a:r>
              <a:rPr lang="sk-SK" b="1" dirty="0" err="1" smtClean="0"/>
              <a:t>für</a:t>
            </a:r>
            <a:r>
              <a:rPr lang="sk-SK" b="1" dirty="0" smtClean="0"/>
              <a:t> </a:t>
            </a:r>
            <a:r>
              <a:rPr lang="sk-SK" b="1" dirty="0" err="1" smtClean="0"/>
              <a:t>die</a:t>
            </a:r>
            <a:r>
              <a:rPr lang="sk-SK" b="1" dirty="0" smtClean="0"/>
              <a:t> </a:t>
            </a:r>
            <a:r>
              <a:rPr lang="sk-SK" b="1" dirty="0" err="1" smtClean="0"/>
              <a:t>Mitarbeit</a:t>
            </a:r>
            <a:r>
              <a:rPr lang="sk-SK" b="1" dirty="0" smtClean="0"/>
              <a:t>! </a:t>
            </a:r>
            <a:r>
              <a:rPr lang="sk-SK" b="1" dirty="0" smtClean="0">
                <a:sym typeface="Wingdings" pitchFamily="2" charset="2"/>
              </a:rPr>
              <a:t>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Wiederholung</a:t>
            </a:r>
            <a:endParaRPr lang="sk-SK" dirty="0"/>
          </a:p>
        </p:txBody>
      </p:sp>
      <p:pic>
        <p:nvPicPr>
          <p:cNvPr id="8" name="Zástupný symbol obsahu 7" descr="euro Holsten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908720"/>
            <a:ext cx="2242592" cy="2186527"/>
          </a:xfrm>
        </p:spPr>
      </p:pic>
      <p:pic>
        <p:nvPicPr>
          <p:cNvPr id="10" name="Zástupný symbol obsahu 3" descr="Lueb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56992"/>
            <a:ext cx="5247214" cy="2951558"/>
          </a:xfrm>
          <a:prstGeom prst="rect">
            <a:avLst/>
          </a:prstGeom>
        </p:spPr>
      </p:pic>
      <p:pic>
        <p:nvPicPr>
          <p:cNvPr id="12" name="Zástupný symbol obsahu 11" descr="Holstento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2381250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Große Unterschiede bei Urbanisierung in Österre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8728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oesterreich - kar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472505" cy="4233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Das</a:t>
            </a:r>
            <a:r>
              <a:rPr lang="sk-SK" dirty="0" smtClean="0"/>
              <a:t> Burgenland</a:t>
            </a:r>
            <a:endParaRPr lang="sk-SK" dirty="0"/>
          </a:p>
        </p:txBody>
      </p:sp>
      <p:pic>
        <p:nvPicPr>
          <p:cNvPr id="6" name="Zástupný symbol obsahu 5" descr="das burgenl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038600" cy="2703526"/>
          </a:xfrm>
        </p:spPr>
      </p:pic>
      <p:pic>
        <p:nvPicPr>
          <p:cNvPr id="8" name="Zástupný symbol obsahu 4" descr="Weinbau + Neusiedler S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441469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 </a:t>
            </a:r>
            <a:r>
              <a:rPr lang="sk-SK" dirty="0" err="1" smtClean="0"/>
              <a:t>Neusiedler</a:t>
            </a:r>
            <a:r>
              <a:rPr lang="sk-SK" dirty="0" smtClean="0"/>
              <a:t> </a:t>
            </a:r>
            <a:r>
              <a:rPr lang="sk-SK" dirty="0" err="1" smtClean="0"/>
              <a:t>See</a:t>
            </a:r>
            <a:endParaRPr lang="sk-SK" dirty="0"/>
          </a:p>
        </p:txBody>
      </p:sp>
      <p:pic>
        <p:nvPicPr>
          <p:cNvPr id="8" name="Zástupný symbol obsahu 7" descr="Neusiedler See - Kart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831985" cy="4525963"/>
          </a:xfrm>
        </p:spPr>
      </p:pic>
      <p:pic>
        <p:nvPicPr>
          <p:cNvPr id="6" name="Zástupný symbol obsahu 6" descr="neusiedler-s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96752"/>
            <a:ext cx="4392488" cy="2929789"/>
          </a:xfrm>
          <a:prstGeom prst="rect">
            <a:avLst/>
          </a:prstGeom>
        </p:spPr>
      </p:pic>
      <p:pic>
        <p:nvPicPr>
          <p:cNvPr id="9" name="Zástupný symbol obsahu 4" descr="neusiedler se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47864" y="4293096"/>
            <a:ext cx="5611709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Das</a:t>
            </a:r>
            <a:r>
              <a:rPr lang="sk-SK" dirty="0" smtClean="0"/>
              <a:t> Burgenland</a:t>
            </a:r>
            <a:endParaRPr lang="sk-SK" dirty="0"/>
          </a:p>
        </p:txBody>
      </p:sp>
      <p:pic>
        <p:nvPicPr>
          <p:cNvPr id="4" name="Zástupný symbol obsahu 3" descr="Burgenland - Situ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7475081" cy="3470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 </a:t>
            </a:r>
            <a:r>
              <a:rPr lang="sk-SK" dirty="0" err="1" smtClean="0"/>
              <a:t>Zerfall</a:t>
            </a:r>
            <a:r>
              <a:rPr lang="sk-SK" dirty="0" smtClean="0"/>
              <a:t> </a:t>
            </a:r>
            <a:r>
              <a:rPr lang="sk-SK" dirty="0" err="1" smtClean="0"/>
              <a:t>der</a:t>
            </a:r>
            <a:r>
              <a:rPr lang="sk-SK" dirty="0" smtClean="0"/>
              <a:t> </a:t>
            </a:r>
            <a:r>
              <a:rPr lang="sk-SK" dirty="0" err="1" smtClean="0"/>
              <a:t>Doppelmonarchie</a:t>
            </a:r>
            <a:endParaRPr lang="sk-SK" dirty="0"/>
          </a:p>
        </p:txBody>
      </p:sp>
      <p:pic>
        <p:nvPicPr>
          <p:cNvPr id="4" name="Zástupný symbol obsahu 3" descr="Trianon_Karte_Dt_verbesse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7494" y="1600200"/>
            <a:ext cx="59290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Salzburg</a:t>
            </a:r>
            <a:endParaRPr lang="sk-SK" dirty="0"/>
          </a:p>
        </p:txBody>
      </p:sp>
      <p:pic>
        <p:nvPicPr>
          <p:cNvPr id="4" name="Zástupný symbol obsahu 3" descr="salz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6404"/>
            <a:ext cx="8229600" cy="4213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27</Words>
  <Application>Microsoft Office PowerPoint</Application>
  <PresentationFormat>Prezentácia na obrazovke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NJI_483/02 DACH-Landeskunde</vt:lpstr>
      <vt:lpstr>Wiederholung</vt:lpstr>
      <vt:lpstr>Snímka 3</vt:lpstr>
      <vt:lpstr>Snímka 4</vt:lpstr>
      <vt:lpstr>Das Burgenland</vt:lpstr>
      <vt:lpstr>Der Neusiedler See</vt:lpstr>
      <vt:lpstr>Das Burgenland</vt:lpstr>
      <vt:lpstr>Der Zerfall der Doppelmonarchie</vt:lpstr>
      <vt:lpstr>Salzburg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NJI_483/02 DACH-Landeskunde</dc:title>
  <dc:creator>Michaela</dc:creator>
  <cp:lastModifiedBy>Michaela</cp:lastModifiedBy>
  <cp:revision>47</cp:revision>
  <dcterms:created xsi:type="dcterms:W3CDTF">2017-03-13T16:47:23Z</dcterms:created>
  <dcterms:modified xsi:type="dcterms:W3CDTF">2017-03-14T14:21:32Z</dcterms:modified>
</cp:coreProperties>
</file>