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5CB5-7E22-4E10-91BF-FFE8B843AD76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D997-0D33-446B-9764-48AD0E5948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21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5CB5-7E22-4E10-91BF-FFE8B843AD76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D997-0D33-446B-9764-48AD0E5948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27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5CB5-7E22-4E10-91BF-FFE8B843AD76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D997-0D33-446B-9764-48AD0E5948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86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5CB5-7E22-4E10-91BF-FFE8B843AD76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D997-0D33-446B-9764-48AD0E5948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61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5CB5-7E22-4E10-91BF-FFE8B843AD76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D997-0D33-446B-9764-48AD0E5948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55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5CB5-7E22-4E10-91BF-FFE8B843AD76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D997-0D33-446B-9764-48AD0E5948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51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5CB5-7E22-4E10-91BF-FFE8B843AD76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D997-0D33-446B-9764-48AD0E5948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635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5CB5-7E22-4E10-91BF-FFE8B843AD76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D997-0D33-446B-9764-48AD0E5948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627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5CB5-7E22-4E10-91BF-FFE8B843AD76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D997-0D33-446B-9764-48AD0E5948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05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5CB5-7E22-4E10-91BF-FFE8B843AD76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D997-0D33-446B-9764-48AD0E5948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80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D5CB5-7E22-4E10-91BF-FFE8B843AD76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CD997-0D33-446B-9764-48AD0E5948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6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D5CB5-7E22-4E10-91BF-FFE8B843AD76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CD997-0D33-446B-9764-48AD0E5948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57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AVLEDNING</a:t>
            </a:r>
            <a:br>
              <a:rPr lang="cs-CZ" dirty="0" smtClean="0"/>
            </a:br>
            <a:r>
              <a:rPr lang="cs-CZ" dirty="0" smtClean="0"/>
              <a:t>DERIVASJON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I. </a:t>
            </a:r>
            <a:r>
              <a:rPr lang="cs-CZ" dirty="0" err="1" smtClean="0">
                <a:solidFill>
                  <a:schemeClr val="tx1"/>
                </a:solidFill>
              </a:rPr>
              <a:t>prefiks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910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NEKTENDE PREFIKS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</a:t>
            </a:r>
            <a:r>
              <a:rPr lang="cs-CZ" dirty="0" err="1" smtClean="0"/>
              <a:t>nordisk</a:t>
            </a:r>
            <a:r>
              <a:rPr lang="cs-CZ" dirty="0" smtClean="0"/>
              <a:t>/</a:t>
            </a:r>
            <a:r>
              <a:rPr lang="cs-CZ" dirty="0" err="1" smtClean="0"/>
              <a:t>germanske</a:t>
            </a:r>
            <a:r>
              <a:rPr lang="cs-CZ" dirty="0" smtClean="0"/>
              <a:t> </a:t>
            </a:r>
            <a:r>
              <a:rPr lang="cs-CZ" dirty="0" err="1" smtClean="0"/>
              <a:t>prefiks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Ikke</a:t>
            </a:r>
            <a:r>
              <a:rPr lang="cs-CZ" dirty="0" err="1" smtClean="0"/>
              <a:t>-vold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FF0000"/>
                </a:solidFill>
              </a:rPr>
              <a:t>i</a:t>
            </a:r>
            <a:r>
              <a:rPr lang="cs-CZ" dirty="0" err="1" smtClean="0">
                <a:solidFill>
                  <a:srgbClr val="FF0000"/>
                </a:solidFill>
              </a:rPr>
              <a:t>kke</a:t>
            </a:r>
            <a:r>
              <a:rPr lang="cs-CZ" dirty="0" smtClean="0"/>
              <a:t>-r</a:t>
            </a:r>
            <a:r>
              <a:rPr lang="nb-NO" dirty="0" smtClean="0"/>
              <a:t>øyker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Mis</a:t>
            </a:r>
            <a:r>
              <a:rPr lang="nb-NO" dirty="0" smtClean="0"/>
              <a:t>like, </a:t>
            </a:r>
            <a:r>
              <a:rPr lang="nb-NO" dirty="0" smtClean="0">
                <a:solidFill>
                  <a:srgbClr val="FF0000"/>
                </a:solidFill>
              </a:rPr>
              <a:t>mis</a:t>
            </a:r>
            <a:r>
              <a:rPr lang="nb-NO" dirty="0" smtClean="0"/>
              <a:t>tro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U</a:t>
            </a:r>
            <a:r>
              <a:rPr lang="nb-NO" dirty="0" smtClean="0"/>
              <a:t>behagelig, </a:t>
            </a:r>
            <a:r>
              <a:rPr lang="nb-NO" dirty="0" smtClean="0">
                <a:solidFill>
                  <a:srgbClr val="FF0000"/>
                </a:solidFill>
              </a:rPr>
              <a:t>u</a:t>
            </a:r>
            <a:r>
              <a:rPr lang="nb-NO" dirty="0" smtClean="0"/>
              <a:t>dramatisk, </a:t>
            </a:r>
            <a:r>
              <a:rPr lang="nb-NO" dirty="0" smtClean="0">
                <a:solidFill>
                  <a:srgbClr val="FF0000"/>
                </a:solidFill>
              </a:rPr>
              <a:t>u</a:t>
            </a:r>
            <a:r>
              <a:rPr lang="nb-NO" dirty="0" smtClean="0"/>
              <a:t>frihet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U</a:t>
            </a:r>
            <a:r>
              <a:rPr lang="nb-NO" dirty="0" smtClean="0"/>
              <a:t>redd, </a:t>
            </a:r>
            <a:r>
              <a:rPr lang="nb-NO" dirty="0" smtClean="0">
                <a:solidFill>
                  <a:srgbClr val="FF0000"/>
                </a:solidFill>
              </a:rPr>
              <a:t>u</a:t>
            </a:r>
            <a:r>
              <a:rPr lang="nb-NO" dirty="0" smtClean="0"/>
              <a:t>gras, </a:t>
            </a:r>
            <a:r>
              <a:rPr lang="nb-NO" dirty="0" smtClean="0">
                <a:solidFill>
                  <a:srgbClr val="FF0000"/>
                </a:solidFill>
              </a:rPr>
              <a:t>u</a:t>
            </a:r>
            <a:r>
              <a:rPr lang="nb-NO" dirty="0" smtClean="0"/>
              <a:t>år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75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Nektende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B. gresk/latinsk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A</a:t>
            </a:r>
            <a:r>
              <a:rPr lang="nb-NO" dirty="0" smtClean="0"/>
              <a:t>politisk, </a:t>
            </a:r>
            <a:r>
              <a:rPr lang="nb-NO" dirty="0" smtClean="0">
                <a:solidFill>
                  <a:srgbClr val="FF0000"/>
                </a:solidFill>
              </a:rPr>
              <a:t>a</a:t>
            </a:r>
            <a:r>
              <a:rPr lang="nb-NO" dirty="0" smtClean="0"/>
              <a:t>sosial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De</a:t>
            </a:r>
            <a:r>
              <a:rPr lang="nb-NO" dirty="0" smtClean="0"/>
              <a:t>sentralisere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Dis</a:t>
            </a:r>
            <a:r>
              <a:rPr lang="nb-NO" dirty="0" smtClean="0"/>
              <a:t>harmoni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In</a:t>
            </a:r>
            <a:r>
              <a:rPr lang="nb-NO" dirty="0" smtClean="0"/>
              <a:t>tolerant, </a:t>
            </a:r>
            <a:r>
              <a:rPr lang="nb-NO" dirty="0" smtClean="0">
                <a:solidFill>
                  <a:srgbClr val="FF0000"/>
                </a:solidFill>
              </a:rPr>
              <a:t>in</a:t>
            </a:r>
            <a:r>
              <a:rPr lang="nb-NO" dirty="0" smtClean="0"/>
              <a:t>kompetent, </a:t>
            </a:r>
            <a:r>
              <a:rPr lang="nb-NO" dirty="0" smtClean="0">
                <a:solidFill>
                  <a:srgbClr val="FF0000"/>
                </a:solidFill>
              </a:rPr>
              <a:t>il</a:t>
            </a:r>
            <a:r>
              <a:rPr lang="nb-NO" dirty="0" smtClean="0"/>
              <a:t>legal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Anti</a:t>
            </a:r>
            <a:r>
              <a:rPr lang="nb-NO" dirty="0" smtClean="0"/>
              <a:t>fascist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Kontra</a:t>
            </a:r>
            <a:r>
              <a:rPr lang="nb-NO" dirty="0" smtClean="0"/>
              <a:t>revolusjon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Mot</a:t>
            </a:r>
            <a:r>
              <a:rPr lang="nb-NO" dirty="0" smtClean="0"/>
              <a:t>vind, </a:t>
            </a:r>
            <a:r>
              <a:rPr lang="nb-NO" dirty="0" smtClean="0">
                <a:solidFill>
                  <a:srgbClr val="FF0000"/>
                </a:solidFill>
              </a:rPr>
              <a:t>mot</a:t>
            </a:r>
            <a:r>
              <a:rPr lang="nb-NO" dirty="0" smtClean="0"/>
              <a:t>vilje</a:t>
            </a:r>
          </a:p>
          <a:p>
            <a:endParaRPr lang="nb-NO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659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Andre prefiks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PROSESS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Av</a:t>
            </a:r>
            <a:r>
              <a:rPr lang="nb-NO" dirty="0" smtClean="0"/>
              <a:t>luse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Be</a:t>
            </a:r>
            <a:r>
              <a:rPr lang="nb-NO" dirty="0" smtClean="0"/>
              <a:t>folke, </a:t>
            </a:r>
            <a:r>
              <a:rPr lang="nb-NO" dirty="0" smtClean="0">
                <a:solidFill>
                  <a:srgbClr val="FF0000"/>
                </a:solidFill>
              </a:rPr>
              <a:t>be</a:t>
            </a:r>
            <a:r>
              <a:rPr lang="nb-NO" dirty="0" smtClean="0"/>
              <a:t>plante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For</a:t>
            </a:r>
            <a:r>
              <a:rPr lang="nb-NO" dirty="0" smtClean="0"/>
              <a:t>andre, </a:t>
            </a:r>
            <a:r>
              <a:rPr lang="nb-NO" dirty="0" smtClean="0">
                <a:solidFill>
                  <a:srgbClr val="FF0000"/>
                </a:solidFill>
              </a:rPr>
              <a:t>for</a:t>
            </a:r>
            <a:r>
              <a:rPr lang="nb-NO" dirty="0" smtClean="0"/>
              <a:t>gylle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de</a:t>
            </a:r>
            <a:r>
              <a:rPr lang="nb-NO" dirty="0" smtClean="0"/>
              <a:t>maskere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286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For</a:t>
            </a:r>
            <a:r>
              <a:rPr lang="nb-NO" dirty="0" smtClean="0"/>
              <a:t>spill, </a:t>
            </a:r>
            <a:r>
              <a:rPr lang="nb-NO" dirty="0" smtClean="0">
                <a:solidFill>
                  <a:srgbClr val="FF0000"/>
                </a:solidFill>
              </a:rPr>
              <a:t>for</a:t>
            </a:r>
            <a:r>
              <a:rPr lang="nb-NO" dirty="0" smtClean="0"/>
              <a:t>historie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Fore</a:t>
            </a:r>
            <a:r>
              <a:rPr lang="nb-NO" dirty="0" smtClean="0"/>
              <a:t>gripe, </a:t>
            </a:r>
            <a:r>
              <a:rPr lang="nb-NO" dirty="0" smtClean="0">
                <a:solidFill>
                  <a:srgbClr val="FF0000"/>
                </a:solidFill>
              </a:rPr>
              <a:t>fore</a:t>
            </a:r>
            <a:r>
              <a:rPr lang="nb-NO" dirty="0" smtClean="0"/>
              <a:t>bygge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Gjen</a:t>
            </a:r>
            <a:r>
              <a:rPr lang="nb-NO" dirty="0" smtClean="0"/>
              <a:t>oppstå, </a:t>
            </a:r>
            <a:r>
              <a:rPr lang="nb-NO" dirty="0" smtClean="0">
                <a:solidFill>
                  <a:srgbClr val="FF0000"/>
                </a:solidFill>
              </a:rPr>
              <a:t>gjen</a:t>
            </a:r>
            <a:r>
              <a:rPr lang="nb-NO" dirty="0" smtClean="0"/>
              <a:t>ganger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Ur</a:t>
            </a:r>
            <a:r>
              <a:rPr lang="nb-NO" dirty="0" smtClean="0"/>
              <a:t>tid, </a:t>
            </a:r>
            <a:r>
              <a:rPr lang="nb-NO" dirty="0" smtClean="0">
                <a:solidFill>
                  <a:srgbClr val="FF0000"/>
                </a:solidFill>
              </a:rPr>
              <a:t>ur</a:t>
            </a:r>
            <a:r>
              <a:rPr lang="nb-NO" dirty="0" smtClean="0"/>
              <a:t>skog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Eks</a:t>
            </a:r>
            <a:r>
              <a:rPr lang="nb-NO" dirty="0" smtClean="0"/>
              <a:t>kone, </a:t>
            </a:r>
            <a:r>
              <a:rPr lang="nb-NO" dirty="0" smtClean="0">
                <a:solidFill>
                  <a:srgbClr val="FF0000"/>
                </a:solidFill>
              </a:rPr>
              <a:t>eks</a:t>
            </a:r>
            <a:r>
              <a:rPr lang="nb-NO" dirty="0" smtClean="0"/>
              <a:t>konge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Post</a:t>
            </a:r>
            <a:r>
              <a:rPr lang="nb-NO" dirty="0" smtClean="0"/>
              <a:t>mortal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Pre</a:t>
            </a:r>
            <a:r>
              <a:rPr lang="nb-NO" dirty="0" smtClean="0"/>
              <a:t>natal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re</a:t>
            </a:r>
            <a:r>
              <a:rPr lang="nb-NO" dirty="0" smtClean="0"/>
              <a:t>organisere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383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Inn</a:t>
            </a:r>
            <a:r>
              <a:rPr lang="nb-NO" dirty="0" smtClean="0"/>
              <a:t>føre (importere), innta (spise)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Inne</a:t>
            </a:r>
            <a:r>
              <a:rPr lang="nb-NO" dirty="0" smtClean="0"/>
              <a:t>låst, </a:t>
            </a:r>
            <a:r>
              <a:rPr lang="nb-NO" dirty="0" smtClean="0">
                <a:solidFill>
                  <a:srgbClr val="FF0000"/>
                </a:solidFill>
              </a:rPr>
              <a:t>inne</a:t>
            </a:r>
            <a:r>
              <a:rPr lang="nb-NO" dirty="0" smtClean="0"/>
              <a:t>stengt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Ut</a:t>
            </a:r>
            <a:r>
              <a:rPr lang="nb-NO" dirty="0" smtClean="0"/>
              <a:t>vandre, utbetale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Inter</a:t>
            </a:r>
            <a:r>
              <a:rPr lang="nb-NO" dirty="0" smtClean="0"/>
              <a:t>nordisk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Intra</a:t>
            </a:r>
            <a:r>
              <a:rPr lang="nb-NO" dirty="0" smtClean="0"/>
              <a:t>venøs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Sub</a:t>
            </a:r>
            <a:r>
              <a:rPr lang="nb-NO" dirty="0" smtClean="0"/>
              <a:t>tropisk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trans</a:t>
            </a:r>
            <a:r>
              <a:rPr lang="nb-NO" dirty="0" smtClean="0"/>
              <a:t>formasjon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50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kvantitet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Tve</a:t>
            </a:r>
            <a:r>
              <a:rPr lang="nb-NO" dirty="0" smtClean="0"/>
              <a:t>tydig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Bi</a:t>
            </a:r>
            <a:r>
              <a:rPr lang="nb-NO" dirty="0" smtClean="0"/>
              <a:t>fokal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Multi</a:t>
            </a:r>
            <a:r>
              <a:rPr lang="nb-NO" dirty="0" smtClean="0"/>
              <a:t>plisere, panarabisk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Poly</a:t>
            </a:r>
            <a:r>
              <a:rPr lang="nb-NO" dirty="0" smtClean="0"/>
              <a:t>gami, polyteisme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uni</a:t>
            </a:r>
            <a:r>
              <a:rPr lang="nb-NO" dirty="0" smtClean="0"/>
              <a:t>polar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702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106</Words>
  <Application>Microsoft Office PowerPoint</Application>
  <PresentationFormat>Předvádění na obrazovce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AVLEDNING DERIVASJON</vt:lpstr>
      <vt:lpstr>NEKTENDE PREFIKS</vt:lpstr>
      <vt:lpstr>Nektende </vt:lpstr>
      <vt:lpstr>Andre prefiks</vt:lpstr>
      <vt:lpstr>Tid </vt:lpstr>
      <vt:lpstr>sted</vt:lpstr>
      <vt:lpstr>kvantitet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4</cp:revision>
  <dcterms:created xsi:type="dcterms:W3CDTF">2017-04-04T05:21:49Z</dcterms:created>
  <dcterms:modified xsi:type="dcterms:W3CDTF">2017-04-04T06:02:46Z</dcterms:modified>
</cp:coreProperties>
</file>