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32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92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14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5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35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52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10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44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15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81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91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49AB-E035-4256-A483-64DE15E2E078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68DCE-02CA-4A89-BBB6-7067B62B78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64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/>
          <a:lstStyle/>
          <a:p>
            <a:r>
              <a:rPr lang="cs-CZ" sz="3600" dirty="0" err="1" smtClean="0"/>
              <a:t>Sm</a:t>
            </a:r>
            <a:r>
              <a:rPr lang="nb-NO" sz="3600" dirty="0" smtClean="0"/>
              <a:t>å ord med stor betydning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i="1" dirty="0" smtClean="0"/>
              <a:t>ADVERBIALER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fontScale="70000" lnSpcReduction="20000"/>
          </a:bodyPr>
          <a:lstStyle/>
          <a:p>
            <a:r>
              <a:rPr lang="nb-NO" sz="4100" dirty="0" smtClean="0">
                <a:solidFill>
                  <a:srgbClr val="FF0000"/>
                </a:solidFill>
              </a:rPr>
              <a:t>Jo</a:t>
            </a:r>
          </a:p>
          <a:p>
            <a:r>
              <a:rPr lang="nb-NO" sz="4100" dirty="0" smtClean="0">
                <a:solidFill>
                  <a:srgbClr val="00B0F0"/>
                </a:solidFill>
              </a:rPr>
              <a:t>Vel</a:t>
            </a:r>
          </a:p>
          <a:p>
            <a:r>
              <a:rPr lang="nb-NO" sz="4100" dirty="0" smtClean="0">
                <a:solidFill>
                  <a:srgbClr val="00B050"/>
                </a:solidFill>
              </a:rPr>
              <a:t>Nok</a:t>
            </a:r>
          </a:p>
          <a:p>
            <a:r>
              <a:rPr lang="nb-NO" sz="4100" dirty="0" smtClean="0">
                <a:solidFill>
                  <a:srgbClr val="FFC000"/>
                </a:solidFill>
              </a:rPr>
              <a:t>Visst</a:t>
            </a:r>
          </a:p>
          <a:p>
            <a:r>
              <a:rPr lang="nb-NO" sz="4100" dirty="0" smtClean="0">
                <a:solidFill>
                  <a:schemeClr val="tx1"/>
                </a:solidFill>
              </a:rPr>
              <a:t>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118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 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Godt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Tenk</a:t>
            </a:r>
            <a:r>
              <a:rPr lang="cs-CZ" dirty="0" smtClean="0"/>
              <a:t> </a:t>
            </a:r>
            <a:r>
              <a:rPr lang="cs-CZ" dirty="0" err="1" smtClean="0"/>
              <a:t>deg</a:t>
            </a:r>
            <a:r>
              <a:rPr lang="cs-CZ" dirty="0" smtClean="0"/>
              <a:t> vel </a:t>
            </a:r>
            <a:r>
              <a:rPr lang="cs-CZ" dirty="0" err="1" smtClean="0"/>
              <a:t>om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Minst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litt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enn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Det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vel </a:t>
            </a:r>
            <a:r>
              <a:rPr lang="cs-CZ" dirty="0" err="1" smtClean="0"/>
              <a:t>fire</a:t>
            </a:r>
            <a:r>
              <a:rPr lang="cs-CZ" dirty="0" smtClean="0"/>
              <a:t> mil </a:t>
            </a:r>
            <a:r>
              <a:rPr lang="cs-CZ" dirty="0" err="1" smtClean="0"/>
              <a:t>dit</a:t>
            </a:r>
            <a:r>
              <a:rPr lang="cs-CZ" dirty="0" smtClean="0"/>
              <a:t>.</a:t>
            </a:r>
          </a:p>
          <a:p>
            <a:r>
              <a:rPr lang="cs-CZ" dirty="0" smtClean="0"/>
              <a:t>Hun </a:t>
            </a:r>
            <a:r>
              <a:rPr lang="cs-CZ" dirty="0" err="1" smtClean="0"/>
              <a:t>tjente</a:t>
            </a:r>
            <a:r>
              <a:rPr lang="cs-CZ" dirty="0" smtClean="0"/>
              <a:t> vel 200 000.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81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 </a:t>
            </a:r>
            <a:r>
              <a:rPr lang="cs-CZ" dirty="0" err="1" smtClean="0"/>
              <a:t>tl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Dempende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Jeg</a:t>
            </a:r>
            <a:r>
              <a:rPr lang="cs-CZ" dirty="0" smtClean="0"/>
              <a:t> </a:t>
            </a:r>
            <a:r>
              <a:rPr lang="cs-CZ" dirty="0" err="1" smtClean="0"/>
              <a:t>mener</a:t>
            </a:r>
            <a:r>
              <a:rPr lang="cs-CZ" dirty="0" smtClean="0"/>
              <a:t> vel </a:t>
            </a:r>
            <a:r>
              <a:rPr lang="cs-CZ" dirty="0" err="1" smtClean="0"/>
              <a:t>at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Sp</a:t>
            </a:r>
            <a:r>
              <a:rPr lang="nb-NO" dirty="0" smtClean="0">
                <a:solidFill>
                  <a:srgbClr val="FF0000"/>
                </a:solidFill>
              </a:rPr>
              <a:t>ørrende, appellerende</a:t>
            </a:r>
          </a:p>
          <a:p>
            <a:r>
              <a:rPr lang="nb-NO" dirty="0" smtClean="0"/>
              <a:t>Det er vel i orden?</a:t>
            </a:r>
          </a:p>
          <a:p>
            <a:r>
              <a:rPr lang="nb-NO" dirty="0" smtClean="0"/>
              <a:t>Du kommer vel.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904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VEL tl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Insisterende, appellerende</a:t>
            </a:r>
          </a:p>
          <a:p>
            <a:r>
              <a:rPr lang="nb-NO" dirty="0" smtClean="0"/>
              <a:t>Du ser vel at jeg er opptatt.</a:t>
            </a:r>
          </a:p>
          <a:p>
            <a:r>
              <a:rPr lang="nb-NO" dirty="0" smtClean="0"/>
              <a:t>Dette kan vel vente litt.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Håp, forventning, resignasjon</a:t>
            </a:r>
          </a:p>
          <a:p>
            <a:r>
              <a:rPr lang="nb-NO" dirty="0" smtClean="0"/>
              <a:t>Det går vel bra. </a:t>
            </a:r>
          </a:p>
          <a:p>
            <a:r>
              <a:rPr lang="nb-NO" dirty="0" smtClean="0"/>
              <a:t>Vi klarer det vel.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41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Trykktung variante - 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Betydning, innholdet </a:t>
            </a:r>
            <a:r>
              <a:rPr lang="cs-CZ" dirty="0" smtClean="0"/>
              <a:t>=</a:t>
            </a:r>
            <a:r>
              <a:rPr lang="nb-NO" dirty="0" smtClean="0"/>
              <a:t> klart definertbar</a:t>
            </a:r>
            <a:r>
              <a:rPr lang="cs-CZ" dirty="0" smtClean="0"/>
              <a:t> (</a:t>
            </a:r>
            <a:r>
              <a:rPr lang="cs-CZ" dirty="0" err="1" smtClean="0"/>
              <a:t>ordb</a:t>
            </a:r>
            <a:r>
              <a:rPr lang="nb-NO" dirty="0" smtClean="0"/>
              <a:t>økene)</a:t>
            </a:r>
          </a:p>
          <a:p>
            <a:r>
              <a:rPr lang="nb-NO" dirty="0" smtClean="0"/>
              <a:t>Oftest plassert foran i setningen</a:t>
            </a:r>
          </a:p>
        </p:txBody>
      </p:sp>
    </p:spTree>
    <p:extLst>
      <p:ext uri="{BB962C8B-B14F-4D97-AF65-F5344CB8AC3E}">
        <p14:creationId xmlns:p14="http://schemas.microsoft.com/office/powerpoint/2010/main" val="271407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Trykklett variante -L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Ikke innholdet, men funksjon i setningen i viktig!!!!</a:t>
            </a:r>
          </a:p>
          <a:p>
            <a:r>
              <a:rPr lang="nb-NO" dirty="0" smtClean="0"/>
              <a:t>De modifiserer  hele setningsinnholdet</a:t>
            </a:r>
          </a:p>
          <a:p>
            <a:r>
              <a:rPr lang="nb-NO" dirty="0" smtClean="0"/>
              <a:t>Modale adverbialer uttrykker talerens holdning til det han sier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990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JO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TT</a:t>
            </a:r>
          </a:p>
          <a:p>
            <a:r>
              <a:rPr lang="nb-NO" dirty="0" smtClean="0"/>
              <a:t>Drar du ikke i dag? Jo, nå drar jeg.</a:t>
            </a:r>
          </a:p>
          <a:p>
            <a:endParaRPr lang="nb-NO" dirty="0"/>
          </a:p>
          <a:p>
            <a:r>
              <a:rPr lang="nb-NO" dirty="0" smtClean="0"/>
              <a:t>Sammenligning</a:t>
            </a:r>
          </a:p>
          <a:p>
            <a:r>
              <a:rPr lang="nb-NO" dirty="0" smtClean="0"/>
              <a:t>Jo mer, jo bedre.</a:t>
            </a:r>
          </a:p>
          <a:p>
            <a:r>
              <a:rPr lang="nb-NO" dirty="0" smtClean="0"/>
              <a:t>Jo lenger du maser, jo lenger må du vente.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87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JO</a:t>
            </a:r>
            <a:r>
              <a:rPr lang="nb-NO" dirty="0" smtClean="0"/>
              <a:t> - 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Midtfeltet</a:t>
            </a:r>
          </a:p>
          <a:p>
            <a:r>
              <a:rPr lang="nb-NO" dirty="0" smtClean="0"/>
              <a:t>A. Felles viten. </a:t>
            </a:r>
            <a:r>
              <a:rPr lang="nb-NO" i="1" dirty="0" smtClean="0"/>
              <a:t>Det er jo klart.</a:t>
            </a:r>
          </a:p>
          <a:p>
            <a:r>
              <a:rPr lang="nb-NO" dirty="0" smtClean="0"/>
              <a:t>B. Irritasjon, utålmodighet</a:t>
            </a:r>
            <a:r>
              <a:rPr lang="nb-NO" i="1" dirty="0" smtClean="0"/>
              <a:t>. Anna kan ikke komme, hun er jo syk.</a:t>
            </a:r>
          </a:p>
          <a:p>
            <a:r>
              <a:rPr lang="nb-NO" dirty="0" smtClean="0"/>
              <a:t>C. Overraskelse </a:t>
            </a:r>
            <a:r>
              <a:rPr lang="nb-NO" i="1" dirty="0" smtClean="0"/>
              <a:t>Maten smaker jo deilig.</a:t>
            </a:r>
          </a:p>
          <a:p>
            <a:r>
              <a:rPr lang="nb-NO" i="1" dirty="0" smtClean="0"/>
              <a:t>Han har jo intet på!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3862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B050"/>
                </a:solidFill>
              </a:rPr>
              <a:t>NOK - tt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Nok – tilstrekkelig</a:t>
            </a:r>
          </a:p>
          <a:p>
            <a:r>
              <a:rPr lang="nb-NO" i="1" dirty="0" smtClean="0"/>
              <a:t>Vi har nok penger.</a:t>
            </a:r>
          </a:p>
          <a:p>
            <a:r>
              <a:rPr lang="nb-NO" i="1" dirty="0" smtClean="0"/>
              <a:t>Nå kan det være nok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37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B050"/>
                </a:solidFill>
              </a:rPr>
              <a:t>NOK - L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Nok – sannsynligvis, vi tror at</a:t>
            </a:r>
          </a:p>
          <a:p>
            <a:r>
              <a:rPr lang="nb-NO" i="1" dirty="0" smtClean="0"/>
              <a:t>Du har nok rett</a:t>
            </a:r>
            <a:r>
              <a:rPr lang="nb-NO" dirty="0" smtClean="0"/>
              <a:t>.</a:t>
            </a:r>
          </a:p>
          <a:p>
            <a:endParaRPr lang="nb-NO" dirty="0"/>
          </a:p>
          <a:p>
            <a:r>
              <a:rPr lang="nb-NO" dirty="0" smtClean="0"/>
              <a:t>1. Vi har ikke </a:t>
            </a:r>
            <a:r>
              <a:rPr lang="nb-NO" u="sng" dirty="0" smtClean="0"/>
              <a:t>nok</a:t>
            </a:r>
            <a:r>
              <a:rPr lang="nb-NO" dirty="0" smtClean="0"/>
              <a:t> penger (TT)</a:t>
            </a:r>
          </a:p>
          <a:p>
            <a:r>
              <a:rPr lang="nb-NO" dirty="0" smtClean="0"/>
              <a:t>2. Vi har </a:t>
            </a:r>
            <a:r>
              <a:rPr lang="nb-NO" u="sng" dirty="0" smtClean="0"/>
              <a:t>nok</a:t>
            </a:r>
            <a:r>
              <a:rPr lang="nb-NO" dirty="0" smtClean="0"/>
              <a:t> ikke penger (L)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504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B050"/>
                </a:solidFill>
              </a:rPr>
              <a:t>NOK - L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Usikkerhet, beklagelse, reservasjon</a:t>
            </a:r>
          </a:p>
          <a:p>
            <a:r>
              <a:rPr lang="nb-NO" i="1" dirty="0" smtClean="0"/>
              <a:t>Strøk hun til eksamen? Ja, hun gjorde nok det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3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Innledning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av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reprikker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Vel, </a:t>
            </a:r>
            <a:r>
              <a:rPr lang="cs-CZ" dirty="0" err="1" smtClean="0"/>
              <a:t>kanskje</a:t>
            </a:r>
            <a:r>
              <a:rPr lang="cs-CZ" dirty="0"/>
              <a:t> </a:t>
            </a:r>
            <a:r>
              <a:rPr lang="cs-CZ" dirty="0" smtClean="0"/>
              <a:t>kan </a:t>
            </a:r>
            <a:r>
              <a:rPr lang="cs-CZ" dirty="0" err="1" smtClean="0"/>
              <a:t>hun</a:t>
            </a:r>
            <a:r>
              <a:rPr lang="cs-CZ" dirty="0" smtClean="0"/>
              <a:t> </a:t>
            </a:r>
            <a:r>
              <a:rPr lang="cs-CZ" dirty="0" err="1" smtClean="0"/>
              <a:t>det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Positiv/negativ </a:t>
            </a:r>
            <a:r>
              <a:rPr lang="cs-CZ" dirty="0" err="1" smtClean="0">
                <a:solidFill>
                  <a:srgbClr val="FF0000"/>
                </a:solidFill>
              </a:rPr>
              <a:t>bekreftelse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Vi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ferdige</a:t>
            </a:r>
            <a:r>
              <a:rPr lang="cs-CZ" dirty="0" smtClean="0"/>
              <a:t>. </a:t>
            </a:r>
            <a:r>
              <a:rPr lang="cs-CZ" dirty="0" err="1" smtClean="0"/>
              <a:t>Ja</a:t>
            </a:r>
            <a:r>
              <a:rPr lang="cs-CZ" dirty="0" smtClean="0"/>
              <a:t> vel. </a:t>
            </a:r>
          </a:p>
          <a:p>
            <a:r>
              <a:rPr lang="cs-CZ" dirty="0" err="1" smtClean="0"/>
              <a:t>Vi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ikke</a:t>
            </a:r>
            <a:r>
              <a:rPr lang="cs-CZ" dirty="0" smtClean="0"/>
              <a:t> </a:t>
            </a:r>
            <a:r>
              <a:rPr lang="cs-CZ" dirty="0" err="1" smtClean="0"/>
              <a:t>ferdige</a:t>
            </a:r>
            <a:r>
              <a:rPr lang="cs-CZ" dirty="0" smtClean="0"/>
              <a:t>. </a:t>
            </a:r>
            <a:r>
              <a:rPr lang="cs-CZ" dirty="0" err="1" smtClean="0"/>
              <a:t>Nei</a:t>
            </a:r>
            <a:r>
              <a:rPr lang="cs-CZ" dirty="0" smtClean="0"/>
              <a:t> vel.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3895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313</Words>
  <Application>Microsoft Office PowerPoint</Application>
  <PresentationFormat>Předvádění na obrazovce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Små ord med stor betydning ADVERBIALER</vt:lpstr>
      <vt:lpstr>Trykktung variante - TT</vt:lpstr>
      <vt:lpstr>Trykklett variante -L</vt:lpstr>
      <vt:lpstr>JO</vt:lpstr>
      <vt:lpstr>JO - L</vt:lpstr>
      <vt:lpstr>NOK - tt</vt:lpstr>
      <vt:lpstr>NOK - L</vt:lpstr>
      <vt:lpstr>NOK - L</vt:lpstr>
      <vt:lpstr>VEL </vt:lpstr>
      <vt:lpstr>VEL TT</vt:lpstr>
      <vt:lpstr>VEL tl</vt:lpstr>
      <vt:lpstr>VEL tl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Små ord med stor betydning ADVERBIALER</dc:title>
  <dc:creator>user</dc:creator>
  <cp:lastModifiedBy>user</cp:lastModifiedBy>
  <cp:revision>6</cp:revision>
  <dcterms:created xsi:type="dcterms:W3CDTF">2017-03-21T05:37:29Z</dcterms:created>
  <dcterms:modified xsi:type="dcterms:W3CDTF">2017-03-28T06:13:54Z</dcterms:modified>
</cp:coreProperties>
</file>