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522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5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24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540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60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732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183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6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985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94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0782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0AC6B-4960-4C78-9C78-4487AA3160E0}" type="datetimeFigureOut">
              <a:rPr lang="cs-CZ" smtClean="0"/>
              <a:t>9. 5. 2015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1EC69-B005-418D-86DC-E2D6ABC66BE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671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mtClean="0"/>
              <a:t>A L</a:t>
            </a:r>
            <a:r>
              <a:rPr lang="pt-PT" smtClean="0"/>
              <a:t>ÍNGUA PORTUGUESA NO MUNDO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75704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</Words>
  <Application>Microsoft Office PowerPoint</Application>
  <PresentationFormat>Předvádění na obrazovce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A LÍNGUA PORTUGUESA NO MUNDO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LÍNGUA PORTUGUESA NO MUNDO</dc:title>
  <dc:creator>Iva Svobodová</dc:creator>
  <cp:lastModifiedBy>Iva Svobodová</cp:lastModifiedBy>
  <cp:revision>2</cp:revision>
  <dcterms:created xsi:type="dcterms:W3CDTF">2015-05-09T15:15:33Z</dcterms:created>
  <dcterms:modified xsi:type="dcterms:W3CDTF">2015-05-09T16:07:39Z</dcterms:modified>
</cp:coreProperties>
</file>