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9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61C7A6D-FF61-4302-84EF-370BE435CA6A}">
          <p14:sldIdLst>
            <p14:sldId id="256"/>
            <p14:sldId id="257"/>
            <p14:sldId id="258"/>
            <p14:sldId id="260"/>
            <p14:sldId id="261"/>
            <p14:sldId id="269"/>
            <p14:sldId id="259"/>
            <p14:sldId id="262"/>
            <p14:sldId id="263"/>
            <p14:sldId id="264"/>
            <p14:sldId id="265"/>
            <p14:sldId id="266"/>
            <p14:sldId id="267"/>
            <p14:sldId id="268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EDB80-1284-4338-B223-1541007CD76A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CA1E1-DD71-4FDC-9D32-40ED17F72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046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CA1E1-DD71-4FDC-9D32-40ED17F7238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773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F955-83F7-4C96-92D9-7CE44A513079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35BB-2C51-4CD9-9EDE-8A4B91F34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89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F955-83F7-4C96-92D9-7CE44A513079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35BB-2C51-4CD9-9EDE-8A4B91F34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058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F955-83F7-4C96-92D9-7CE44A513079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35BB-2C51-4CD9-9EDE-8A4B91F34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59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F955-83F7-4C96-92D9-7CE44A513079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35BB-2C51-4CD9-9EDE-8A4B91F34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07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F955-83F7-4C96-92D9-7CE44A513079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35BB-2C51-4CD9-9EDE-8A4B91F34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04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F955-83F7-4C96-92D9-7CE44A513079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35BB-2C51-4CD9-9EDE-8A4B91F34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51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F955-83F7-4C96-92D9-7CE44A513079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35BB-2C51-4CD9-9EDE-8A4B91F34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09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F955-83F7-4C96-92D9-7CE44A513079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35BB-2C51-4CD9-9EDE-8A4B91F34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78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F955-83F7-4C96-92D9-7CE44A513079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35BB-2C51-4CD9-9EDE-8A4B91F34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70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F955-83F7-4C96-92D9-7CE44A513079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35BB-2C51-4CD9-9EDE-8A4B91F34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4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F955-83F7-4C96-92D9-7CE44A513079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35BB-2C51-4CD9-9EDE-8A4B91F34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24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AF955-83F7-4C96-92D9-7CE44A513079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B35BB-2C51-4CD9-9EDE-8A4B91F34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86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ndex.ru/" TargetMode="External"/><Relationship Id="rId7" Type="http://schemas.openxmlformats.org/officeDocument/2006/relationships/hyperlink" Target="http://www.novrosen.ru/Russia/regions/lenin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c.academic.ru/dic.nsf/ruwiki/6377" TargetMode="External"/><Relationship Id="rId5" Type="http://schemas.openxmlformats.org/officeDocument/2006/relationships/hyperlink" Target="http://lenobl.ru/" TargetMode="External"/><Relationship Id="rId4" Type="http://schemas.openxmlformats.org/officeDocument/2006/relationships/hyperlink" Target="https://www.rambler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6165304"/>
            <a:ext cx="2952328" cy="504056"/>
          </a:xfrm>
        </p:spPr>
        <p:txBody>
          <a:bodyPr>
            <a:normAutofit/>
          </a:bodyPr>
          <a:lstStyle/>
          <a:p>
            <a:r>
              <a:rPr lang="ru-RU" sz="2000" smtClean="0"/>
              <a:t>Ленка Флекова (448889)</a:t>
            </a:r>
            <a:endParaRPr lang="cs-CZ" sz="2000"/>
          </a:p>
        </p:txBody>
      </p:sp>
      <p:pic>
        <p:nvPicPr>
          <p:cNvPr id="1027" name="Picture 3" descr="C:\Users\Lenka\Desktop\ctN9DJ2m-5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27" y="0"/>
            <a:ext cx="9170906" cy="61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70115" y="188640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>
                <a:solidFill>
                  <a:prstClr val="black"/>
                </a:solidFill>
              </a:rPr>
              <a:t>Ленинградская область</a:t>
            </a:r>
            <a:endParaRPr lang="cs-CZ" sz="54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15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Lenka\Desktop\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8963"/>
            <a:ext cx="9148693" cy="606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cs-CZ" b="1"/>
              <a:t>ГАТЧИНА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8734" y="846500"/>
            <a:ext cx="7931224" cy="4569371"/>
          </a:xfrm>
        </p:spPr>
        <p:txBody>
          <a:bodyPr>
            <a:normAutofit/>
          </a:bodyPr>
          <a:lstStyle/>
          <a:p>
            <a:r>
              <a:rPr lang="cs-CZ" err="1" smtClean="0"/>
              <a:t>Ижорск</a:t>
            </a:r>
            <a:r>
              <a:rPr lang="ru-RU" smtClean="0"/>
              <a:t>ая</a:t>
            </a:r>
            <a:r>
              <a:rPr lang="cs-CZ" smtClean="0"/>
              <a:t> </a:t>
            </a:r>
            <a:r>
              <a:rPr lang="cs-CZ" err="1" smtClean="0"/>
              <a:t>возвышенност</a:t>
            </a:r>
            <a:r>
              <a:rPr lang="ru-RU" smtClean="0"/>
              <a:t>ь</a:t>
            </a:r>
          </a:p>
          <a:p>
            <a:r>
              <a:rPr lang="ru-RU" smtClean="0"/>
              <a:t>П</a:t>
            </a:r>
            <a:r>
              <a:rPr lang="cs-CZ" err="1" smtClean="0"/>
              <a:t>ринадлежал</a:t>
            </a:r>
            <a:r>
              <a:rPr lang="ru-RU" smtClean="0"/>
              <a:t>а</a:t>
            </a:r>
            <a:r>
              <a:rPr lang="cs-CZ" smtClean="0"/>
              <a:t> </a:t>
            </a:r>
            <a:r>
              <a:rPr lang="cs-CZ" err="1"/>
              <a:t>особам</a:t>
            </a:r>
            <a:r>
              <a:rPr lang="cs-CZ"/>
              <a:t> </a:t>
            </a:r>
            <a:r>
              <a:rPr lang="cs-CZ" err="1"/>
              <a:t>императорской</a:t>
            </a:r>
            <a:r>
              <a:rPr lang="cs-CZ"/>
              <a:t> </a:t>
            </a:r>
            <a:r>
              <a:rPr lang="cs-CZ" err="1" smtClean="0"/>
              <a:t>фамилии</a:t>
            </a:r>
            <a:endParaRPr lang="ru-RU"/>
          </a:p>
          <a:p>
            <a:r>
              <a:rPr lang="ru-RU"/>
              <a:t>О</a:t>
            </a:r>
            <a:r>
              <a:rPr lang="cs-CZ" err="1" smtClean="0"/>
              <a:t>дной</a:t>
            </a:r>
            <a:r>
              <a:rPr lang="cs-CZ" smtClean="0"/>
              <a:t> </a:t>
            </a:r>
            <a:r>
              <a:rPr lang="cs-CZ" err="1"/>
              <a:t>из</a:t>
            </a:r>
            <a:r>
              <a:rPr lang="cs-CZ"/>
              <a:t> </a:t>
            </a:r>
            <a:r>
              <a:rPr lang="cs-CZ" err="1"/>
              <a:t>монарших</a:t>
            </a:r>
            <a:r>
              <a:rPr lang="cs-CZ"/>
              <a:t> </a:t>
            </a:r>
            <a:r>
              <a:rPr lang="cs-CZ" err="1" smtClean="0"/>
              <a:t>резиденций</a:t>
            </a:r>
            <a:endParaRPr lang="ru-RU" smtClean="0"/>
          </a:p>
          <a:p>
            <a:r>
              <a:rPr lang="ru-RU" err="1" smtClean="0"/>
              <a:t>С</a:t>
            </a:r>
            <a:r>
              <a:rPr lang="cs-CZ" err="1" smtClean="0"/>
              <a:t>ооружён</a:t>
            </a:r>
            <a:r>
              <a:rPr lang="cs-CZ" smtClean="0"/>
              <a:t> </a:t>
            </a:r>
            <a:r>
              <a:rPr lang="cs-CZ" err="1"/>
              <a:t>первый</a:t>
            </a:r>
            <a:r>
              <a:rPr lang="cs-CZ"/>
              <a:t> в </a:t>
            </a:r>
            <a:r>
              <a:rPr lang="cs-CZ" err="1"/>
              <a:t>России</a:t>
            </a:r>
            <a:r>
              <a:rPr lang="cs-CZ"/>
              <a:t> </a:t>
            </a:r>
            <a:r>
              <a:rPr lang="cs-CZ" err="1" smtClean="0"/>
              <a:t>аэродром</a:t>
            </a:r>
            <a:endParaRPr lang="ru-RU" smtClean="0"/>
          </a:p>
          <a:p>
            <a:r>
              <a:rPr lang="cs-CZ" err="1"/>
              <a:t>Сохранился</a:t>
            </a:r>
            <a:r>
              <a:rPr lang="cs-CZ"/>
              <a:t> </a:t>
            </a:r>
            <a:r>
              <a:rPr lang="cs-CZ" err="1"/>
              <a:t>дворцово-парковый</a:t>
            </a:r>
            <a:r>
              <a:rPr lang="cs-CZ"/>
              <a:t> </a:t>
            </a:r>
            <a:r>
              <a:rPr lang="cs-CZ" err="1"/>
              <a:t>ансамбль</a:t>
            </a:r>
            <a:r>
              <a:rPr lang="cs-CZ"/>
              <a:t> 2-й </a:t>
            </a:r>
            <a:r>
              <a:rPr lang="cs-CZ" err="1"/>
              <a:t>пол</a:t>
            </a:r>
            <a:r>
              <a:rPr lang="cs-CZ"/>
              <a:t>. 18 в.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062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Lenka\Desktop\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56326" cy="577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b="1"/>
              <a:t>ВЫБОРГ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3363" y="1268760"/>
            <a:ext cx="8229600" cy="4525963"/>
          </a:xfrm>
        </p:spPr>
        <p:txBody>
          <a:bodyPr/>
          <a:lstStyle/>
          <a:p>
            <a:r>
              <a:rPr lang="ru-RU" err="1" smtClean="0"/>
              <a:t>Н</a:t>
            </a:r>
            <a:r>
              <a:rPr lang="cs-CZ" smtClean="0"/>
              <a:t>а </a:t>
            </a:r>
            <a:r>
              <a:rPr lang="cs-CZ" err="1"/>
              <a:t>Карельском</a:t>
            </a:r>
            <a:r>
              <a:rPr lang="cs-CZ"/>
              <a:t> </a:t>
            </a:r>
            <a:r>
              <a:rPr lang="cs-CZ" err="1" smtClean="0"/>
              <a:t>перешейке</a:t>
            </a:r>
            <a:endParaRPr lang="ru-RU" smtClean="0"/>
          </a:p>
          <a:p>
            <a:r>
              <a:rPr lang="ru-RU" smtClean="0"/>
              <a:t>М</a:t>
            </a:r>
            <a:r>
              <a:rPr lang="cs-CZ" err="1" smtClean="0"/>
              <a:t>орск</a:t>
            </a:r>
            <a:r>
              <a:rPr lang="ru-RU"/>
              <a:t>о</a:t>
            </a:r>
            <a:r>
              <a:rPr lang="ru-RU" smtClean="0"/>
              <a:t>й</a:t>
            </a:r>
            <a:r>
              <a:rPr lang="cs-CZ" smtClean="0"/>
              <a:t> </a:t>
            </a:r>
            <a:r>
              <a:rPr lang="cs-CZ" err="1" smtClean="0"/>
              <a:t>порт</a:t>
            </a:r>
            <a:endParaRPr lang="ru-RU" smtClean="0"/>
          </a:p>
          <a:p>
            <a:r>
              <a:rPr lang="ru-RU" err="1" smtClean="0"/>
              <a:t>К</a:t>
            </a:r>
            <a:r>
              <a:rPr lang="cs-CZ" err="1" smtClean="0"/>
              <a:t>рупный</a:t>
            </a:r>
            <a:r>
              <a:rPr lang="cs-CZ" smtClean="0"/>
              <a:t> </a:t>
            </a:r>
            <a:r>
              <a:rPr lang="cs-CZ" err="1"/>
              <a:t>судостроительный</a:t>
            </a:r>
            <a:r>
              <a:rPr lang="cs-CZ"/>
              <a:t> </a:t>
            </a:r>
            <a:r>
              <a:rPr lang="cs-CZ" err="1"/>
              <a:t>завод</a:t>
            </a:r>
            <a:r>
              <a:rPr lang="cs-CZ"/>
              <a:t> </a:t>
            </a:r>
            <a:endParaRPr lang="ru-RU" smtClean="0"/>
          </a:p>
          <a:p>
            <a:r>
              <a:rPr lang="ru-RU" err="1" smtClean="0"/>
              <a:t>З</a:t>
            </a:r>
            <a:r>
              <a:rPr lang="cs-CZ" err="1" smtClean="0"/>
              <a:t>амок</a:t>
            </a:r>
            <a:r>
              <a:rPr lang="cs-CZ" smtClean="0"/>
              <a:t> с </a:t>
            </a:r>
            <a:r>
              <a:rPr lang="cs-CZ" err="1"/>
              <a:t>башней</a:t>
            </a:r>
            <a:r>
              <a:rPr lang="cs-CZ"/>
              <a:t> </a:t>
            </a:r>
            <a:r>
              <a:rPr lang="cs-CZ" err="1"/>
              <a:t>епископа</a:t>
            </a:r>
            <a:r>
              <a:rPr lang="cs-CZ"/>
              <a:t> </a:t>
            </a:r>
            <a:r>
              <a:rPr lang="cs-CZ" err="1" smtClean="0"/>
              <a:t>Олафа</a:t>
            </a:r>
            <a:r>
              <a:rPr lang="ru-RU" smtClean="0"/>
              <a:t> </a:t>
            </a:r>
            <a:r>
              <a:rPr lang="cs-CZ" smtClean="0"/>
              <a:t>(</a:t>
            </a:r>
            <a:r>
              <a:rPr lang="cs-CZ" err="1" smtClean="0"/>
              <a:t>заложен</a:t>
            </a:r>
            <a:r>
              <a:rPr lang="cs-CZ" smtClean="0"/>
              <a:t> в 1293)</a:t>
            </a:r>
            <a:endParaRPr lang="ru-RU" smtClean="0"/>
          </a:p>
          <a:p>
            <a:r>
              <a:rPr lang="ru-RU" err="1" smtClean="0"/>
              <a:t>О</a:t>
            </a:r>
            <a:r>
              <a:rPr lang="cs-CZ" err="1" smtClean="0"/>
              <a:t>статки</a:t>
            </a:r>
            <a:r>
              <a:rPr lang="cs-CZ" smtClean="0"/>
              <a:t> </a:t>
            </a:r>
            <a:r>
              <a:rPr lang="cs-CZ" err="1"/>
              <a:t>Рогатой</a:t>
            </a:r>
            <a:r>
              <a:rPr lang="cs-CZ"/>
              <a:t> </a:t>
            </a:r>
            <a:r>
              <a:rPr lang="cs-CZ" err="1"/>
              <a:t>крепости</a:t>
            </a:r>
            <a:r>
              <a:rPr lang="cs-CZ"/>
              <a:t> (</a:t>
            </a:r>
            <a:r>
              <a:rPr lang="cs-CZ" err="1"/>
              <a:t>кон</a:t>
            </a:r>
            <a:r>
              <a:rPr lang="cs-CZ"/>
              <a:t>. 16 в.)</a:t>
            </a:r>
          </a:p>
        </p:txBody>
      </p:sp>
    </p:spTree>
    <p:extLst>
      <p:ext uri="{BB962C8B-B14F-4D97-AF65-F5344CB8AC3E}">
        <p14:creationId xmlns:p14="http://schemas.microsoft.com/office/powerpoint/2010/main" val="1077806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enka\Desktop\pavlovo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615"/>
            <a:ext cx="9144000" cy="547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ПАВЛОВО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err="1" smtClean="0"/>
              <a:t>Всеволожско</a:t>
            </a:r>
            <a:r>
              <a:rPr lang="ru-RU" smtClean="0"/>
              <a:t>й</a:t>
            </a:r>
            <a:r>
              <a:rPr lang="cs-CZ" smtClean="0"/>
              <a:t> </a:t>
            </a:r>
            <a:r>
              <a:rPr lang="cs-CZ" err="1" smtClean="0"/>
              <a:t>район</a:t>
            </a:r>
            <a:endParaRPr lang="ru-RU" smtClean="0"/>
          </a:p>
          <a:p>
            <a:r>
              <a:rPr lang="cs-CZ" err="1"/>
              <a:t>Назван</a:t>
            </a:r>
            <a:r>
              <a:rPr lang="cs-CZ"/>
              <a:t> в </a:t>
            </a:r>
            <a:r>
              <a:rPr lang="cs-CZ" err="1"/>
              <a:t>честь</a:t>
            </a:r>
            <a:r>
              <a:rPr lang="cs-CZ"/>
              <a:t> </a:t>
            </a:r>
            <a:r>
              <a:rPr lang="cs-CZ" err="1"/>
              <a:t>выдающегося</a:t>
            </a:r>
            <a:r>
              <a:rPr lang="cs-CZ"/>
              <a:t> </a:t>
            </a:r>
            <a:r>
              <a:rPr lang="cs-CZ" err="1"/>
              <a:t>русского</a:t>
            </a:r>
            <a:r>
              <a:rPr lang="cs-CZ"/>
              <a:t> </a:t>
            </a:r>
            <a:r>
              <a:rPr lang="cs-CZ" err="1"/>
              <a:t>физиолога</a:t>
            </a:r>
            <a:r>
              <a:rPr lang="cs-CZ"/>
              <a:t> И. П. </a:t>
            </a:r>
            <a:r>
              <a:rPr lang="cs-CZ" err="1" smtClean="0"/>
              <a:t>Павлова</a:t>
            </a:r>
            <a:endParaRPr lang="ru-RU" smtClean="0"/>
          </a:p>
          <a:p>
            <a:r>
              <a:rPr lang="ru-RU" err="1" smtClean="0"/>
              <a:t>Ф</a:t>
            </a:r>
            <a:r>
              <a:rPr lang="cs-CZ" err="1" smtClean="0"/>
              <a:t>илиал</a:t>
            </a:r>
            <a:r>
              <a:rPr lang="cs-CZ"/>
              <a:t> </a:t>
            </a:r>
            <a:r>
              <a:rPr lang="cs-CZ" err="1"/>
              <a:t>института</a:t>
            </a:r>
            <a:r>
              <a:rPr lang="cs-CZ"/>
              <a:t> </a:t>
            </a:r>
            <a:r>
              <a:rPr lang="cs-CZ" err="1"/>
              <a:t>физиологии</a:t>
            </a:r>
            <a:r>
              <a:rPr lang="cs-CZ"/>
              <a:t> </a:t>
            </a:r>
            <a:r>
              <a:rPr lang="cs-CZ" err="1"/>
              <a:t>имени</a:t>
            </a:r>
            <a:r>
              <a:rPr lang="cs-CZ"/>
              <a:t> И. П. </a:t>
            </a:r>
            <a:r>
              <a:rPr lang="cs-CZ" err="1" smtClean="0"/>
              <a:t>Павлова</a:t>
            </a:r>
            <a:endParaRPr lang="ru-RU" smtClean="0"/>
          </a:p>
          <a:p>
            <a:r>
              <a:rPr lang="ru-RU" err="1" smtClean="0"/>
              <a:t>П</a:t>
            </a:r>
            <a:r>
              <a:rPr lang="cs-CZ" err="1" smtClean="0"/>
              <a:t>амятник</a:t>
            </a:r>
            <a:r>
              <a:rPr lang="cs-CZ"/>
              <a:t> И. П. </a:t>
            </a:r>
            <a:r>
              <a:rPr lang="cs-CZ" err="1" smtClean="0"/>
              <a:t>Павлову</a:t>
            </a:r>
            <a:endParaRPr lang="ru-RU" smtClean="0"/>
          </a:p>
          <a:p>
            <a:r>
              <a:rPr lang="ru-RU" err="1" smtClean="0"/>
              <a:t>М</a:t>
            </a:r>
            <a:r>
              <a:rPr lang="cs-CZ" err="1" smtClean="0"/>
              <a:t>узей-квартира</a:t>
            </a:r>
            <a:r>
              <a:rPr lang="cs-CZ"/>
              <a:t> И. П. </a:t>
            </a:r>
            <a:r>
              <a:rPr lang="cs-CZ" err="1"/>
              <a:t>Павлова</a:t>
            </a:r>
            <a:endParaRPr lang="ru-RU" smtClean="0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230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enka\Desktop\GetImag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5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/>
              <a:t>Промышленность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err="1"/>
              <a:t>преобладают</a:t>
            </a:r>
            <a:r>
              <a:rPr lang="cs-CZ"/>
              <a:t> </a:t>
            </a:r>
            <a:r>
              <a:rPr lang="cs-CZ" err="1" smtClean="0"/>
              <a:t>производства</a:t>
            </a:r>
            <a:r>
              <a:rPr lang="ru-RU" smtClean="0"/>
              <a:t>:</a:t>
            </a:r>
          </a:p>
          <a:p>
            <a:pPr lvl="1"/>
            <a:r>
              <a:rPr lang="cs-CZ" err="1" smtClean="0"/>
              <a:t>пищевых</a:t>
            </a:r>
            <a:r>
              <a:rPr lang="cs-CZ"/>
              <a:t> </a:t>
            </a:r>
            <a:r>
              <a:rPr lang="cs-CZ" err="1"/>
              <a:t>продуктов</a:t>
            </a:r>
            <a:r>
              <a:rPr lang="cs-CZ"/>
              <a:t> и</a:t>
            </a:r>
            <a:r>
              <a:rPr lang="ru-RU"/>
              <a:t> табака (29,1 </a:t>
            </a:r>
            <a:r>
              <a:rPr lang="ru-RU" smtClean="0"/>
              <a:t>%) </a:t>
            </a:r>
          </a:p>
          <a:p>
            <a:pPr lvl="1"/>
            <a:r>
              <a:rPr lang="ru-RU" smtClean="0"/>
              <a:t>транспортных </a:t>
            </a:r>
            <a:r>
              <a:rPr lang="ru-RU"/>
              <a:t>средств и оборудования (12,1 </a:t>
            </a:r>
            <a:r>
              <a:rPr lang="ru-RU" smtClean="0"/>
              <a:t>%) </a:t>
            </a:r>
          </a:p>
          <a:p>
            <a:pPr lvl="1"/>
            <a:r>
              <a:rPr lang="ru-RU" smtClean="0"/>
              <a:t>кокса </a:t>
            </a:r>
            <a:r>
              <a:rPr lang="ru-RU"/>
              <a:t>и нефтепродуктов</a:t>
            </a:r>
            <a:r>
              <a:rPr lang="cs-CZ"/>
              <a:t>, </a:t>
            </a:r>
            <a:r>
              <a:rPr lang="cs-CZ" err="1"/>
              <a:t>целлюлозно</a:t>
            </a:r>
            <a:r>
              <a:rPr lang="cs-CZ"/>
              <a:t>-</a:t>
            </a:r>
            <a:r>
              <a:rPr lang="ru-RU"/>
              <a:t>бумажное производство, издательская и полиграфическя </a:t>
            </a:r>
            <a:r>
              <a:rPr lang="cs-CZ" err="1"/>
              <a:t>деятельность</a:t>
            </a:r>
            <a:r>
              <a:rPr lang="cs-CZ"/>
              <a:t> (11,1 </a:t>
            </a:r>
            <a:r>
              <a:rPr lang="cs-CZ" smtClean="0"/>
              <a:t>%)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736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/>
              <a:t>В </a:t>
            </a:r>
            <a:r>
              <a:rPr lang="cs-CZ" b="1" err="1"/>
              <a:t>области</a:t>
            </a:r>
            <a:r>
              <a:rPr lang="cs-CZ" b="1"/>
              <a:t> </a:t>
            </a:r>
            <a:r>
              <a:rPr lang="cs-CZ" b="1" err="1" smtClean="0"/>
              <a:t>родились</a:t>
            </a:r>
            <a:r>
              <a:rPr lang="ru-RU" b="1" smtClean="0"/>
              <a:t>: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err="1"/>
              <a:t>Белоусов</a:t>
            </a:r>
            <a:r>
              <a:rPr lang="cs-CZ"/>
              <a:t>, </a:t>
            </a:r>
            <a:r>
              <a:rPr lang="cs-CZ" err="1"/>
              <a:t>Владимир</a:t>
            </a:r>
            <a:r>
              <a:rPr lang="cs-CZ"/>
              <a:t> </a:t>
            </a:r>
            <a:r>
              <a:rPr lang="cs-CZ" err="1"/>
              <a:t>Павлович</a:t>
            </a:r>
            <a:r>
              <a:rPr lang="cs-CZ"/>
              <a:t> (1946) </a:t>
            </a:r>
            <a:r>
              <a:rPr lang="ru-RU"/>
              <a:t>	</a:t>
            </a:r>
            <a:r>
              <a:rPr lang="ru-RU" smtClean="0"/>
              <a:t>		</a:t>
            </a:r>
            <a:r>
              <a:rPr lang="cs-CZ" sz="2400" err="1" smtClean="0"/>
              <a:t>спортсмен</a:t>
            </a:r>
            <a:r>
              <a:rPr lang="cs-CZ" sz="2400"/>
              <a:t>, </a:t>
            </a:r>
            <a:r>
              <a:rPr lang="cs-CZ" sz="2400" err="1"/>
              <a:t>Олимпийский</a:t>
            </a:r>
            <a:r>
              <a:rPr lang="cs-CZ" sz="2400"/>
              <a:t> </a:t>
            </a:r>
            <a:r>
              <a:rPr lang="cs-CZ" sz="2400" err="1" smtClean="0"/>
              <a:t>чемпион</a:t>
            </a:r>
            <a:endParaRPr lang="ru-RU" smtClean="0"/>
          </a:p>
          <a:p>
            <a:pPr marL="0" lvl="0" indent="0">
              <a:buNone/>
            </a:pPr>
            <a:r>
              <a:rPr lang="ru-RU" smtClean="0"/>
              <a:t>		</a:t>
            </a:r>
            <a:r>
              <a:rPr lang="cs-CZ" err="1" smtClean="0"/>
              <a:t>Горшенёв</a:t>
            </a:r>
            <a:r>
              <a:rPr lang="cs-CZ"/>
              <a:t>, </a:t>
            </a:r>
            <a:r>
              <a:rPr lang="cs-CZ" err="1"/>
              <a:t>Михаил</a:t>
            </a:r>
            <a:r>
              <a:rPr lang="cs-CZ"/>
              <a:t> </a:t>
            </a:r>
            <a:r>
              <a:rPr lang="cs-CZ" err="1"/>
              <a:t>Юрьевич</a:t>
            </a:r>
            <a:r>
              <a:rPr lang="cs-CZ"/>
              <a:t> (1973</a:t>
            </a:r>
            <a:r>
              <a:rPr lang="cs-CZ" smtClean="0"/>
              <a:t>)</a:t>
            </a:r>
            <a:r>
              <a:rPr lang="ru-RU" smtClean="0"/>
              <a:t> –		</a:t>
            </a:r>
            <a:r>
              <a:rPr lang="cs-CZ" sz="2400" err="1" smtClean="0"/>
              <a:t>вокалист</a:t>
            </a:r>
            <a:r>
              <a:rPr lang="cs-CZ" sz="2400" smtClean="0"/>
              <a:t> </a:t>
            </a:r>
            <a:r>
              <a:rPr lang="cs-CZ" sz="2400"/>
              <a:t>и </a:t>
            </a:r>
            <a:r>
              <a:rPr lang="cs-CZ" sz="2400" err="1"/>
              <a:t>основатель</a:t>
            </a:r>
            <a:r>
              <a:rPr lang="cs-CZ" sz="2400"/>
              <a:t> </a:t>
            </a:r>
            <a:r>
              <a:rPr lang="cs-CZ" sz="2400" err="1"/>
              <a:t>рок-группы</a:t>
            </a:r>
            <a:r>
              <a:rPr lang="cs-CZ" sz="2400"/>
              <a:t> </a:t>
            </a:r>
            <a:r>
              <a:rPr lang="ru-RU" sz="2400" smtClean="0"/>
              <a:t>				</a:t>
            </a:r>
            <a:r>
              <a:rPr lang="cs-CZ" sz="2400" smtClean="0"/>
              <a:t>«</a:t>
            </a:r>
            <a:r>
              <a:rPr lang="cs-CZ" sz="2400" err="1"/>
              <a:t>Король</a:t>
            </a:r>
            <a:r>
              <a:rPr lang="cs-CZ" sz="2400"/>
              <a:t> </a:t>
            </a:r>
            <a:r>
              <a:rPr lang="cs-CZ" sz="2400" smtClean="0"/>
              <a:t>и </a:t>
            </a:r>
            <a:r>
              <a:rPr lang="cs-CZ" sz="2400" err="1"/>
              <a:t>Шут</a:t>
            </a:r>
            <a:r>
              <a:rPr lang="cs-CZ" sz="2400" smtClean="0"/>
              <a:t>»</a:t>
            </a:r>
            <a:endParaRPr lang="cs-CZ" sz="2400"/>
          </a:p>
          <a:p>
            <a:pPr marL="0" lvl="0" indent="0">
              <a:buNone/>
            </a:pPr>
            <a:r>
              <a:rPr lang="cs-CZ" err="1"/>
              <a:t>Губанов</a:t>
            </a:r>
            <a:r>
              <a:rPr lang="cs-CZ"/>
              <a:t>, </a:t>
            </a:r>
            <a:r>
              <a:rPr lang="cs-CZ" err="1"/>
              <a:t>Леонид</a:t>
            </a:r>
            <a:r>
              <a:rPr lang="cs-CZ"/>
              <a:t> </a:t>
            </a:r>
            <a:r>
              <a:rPr lang="cs-CZ" err="1"/>
              <a:t>Иванович</a:t>
            </a:r>
            <a:r>
              <a:rPr lang="cs-CZ"/>
              <a:t> (</a:t>
            </a:r>
            <a:r>
              <a:rPr lang="cs-CZ" smtClean="0"/>
              <a:t>1928—2004)</a:t>
            </a:r>
            <a:r>
              <a:rPr lang="ru-RU" smtClean="0"/>
              <a:t/>
            </a:r>
            <a:br>
              <a:rPr lang="ru-RU" smtClean="0"/>
            </a:br>
            <a:r>
              <a:rPr lang="cs-CZ" sz="2400" err="1" smtClean="0"/>
              <a:t>актёр</a:t>
            </a:r>
            <a:r>
              <a:rPr lang="cs-CZ" sz="2400" smtClean="0"/>
              <a:t> </a:t>
            </a:r>
            <a:r>
              <a:rPr lang="cs-CZ" sz="2400" err="1"/>
              <a:t>театра</a:t>
            </a:r>
            <a:r>
              <a:rPr lang="cs-CZ" sz="2400"/>
              <a:t> и </a:t>
            </a:r>
            <a:r>
              <a:rPr lang="cs-CZ" sz="2400" err="1"/>
              <a:t>кино</a:t>
            </a:r>
            <a:r>
              <a:rPr lang="cs-CZ" sz="2400"/>
              <a:t>, </a:t>
            </a:r>
            <a:endParaRPr lang="ru-RU" sz="2400" smtClean="0"/>
          </a:p>
          <a:p>
            <a:pPr marL="0" lvl="0" indent="0">
              <a:buNone/>
            </a:pPr>
            <a:r>
              <a:rPr lang="cs-CZ" sz="2400" err="1" smtClean="0"/>
              <a:t>народный</a:t>
            </a:r>
            <a:r>
              <a:rPr lang="cs-CZ" sz="2400" smtClean="0"/>
              <a:t> </a:t>
            </a:r>
            <a:r>
              <a:rPr lang="cs-CZ" sz="2400" err="1"/>
              <a:t>артист</a:t>
            </a:r>
            <a:r>
              <a:rPr lang="cs-CZ" sz="2400"/>
              <a:t> СССР (</a:t>
            </a:r>
            <a:r>
              <a:rPr lang="cs-CZ" sz="2400" smtClean="0"/>
              <a:t>1989)</a:t>
            </a:r>
            <a:endParaRPr lang="ru-RU" sz="2400"/>
          </a:p>
          <a:p>
            <a:pPr marL="0" lvl="0" indent="0">
              <a:buNone/>
            </a:pPr>
            <a:endParaRPr lang="cs-CZ"/>
          </a:p>
        </p:txBody>
      </p:sp>
      <p:pic>
        <p:nvPicPr>
          <p:cNvPr id="12290" name="Picture 2" descr="C:\Users\Lenka\Desktop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1912651" cy="24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Lenka\Desktop\75459883175781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" y="2368000"/>
            <a:ext cx="225025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Lenka\Desktop\gubanov_leonid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46765"/>
            <a:ext cx="2896840" cy="201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869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Источники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>
                <a:hlinkClick r:id="rId3"/>
              </a:rPr>
              <a:t>https://www.yandex.ru</a:t>
            </a:r>
            <a:r>
              <a:rPr lang="cs-CZ" smtClean="0">
                <a:hlinkClick r:id="rId3"/>
              </a:rPr>
              <a:t>/</a:t>
            </a:r>
            <a:endParaRPr lang="ru-RU" smtClean="0"/>
          </a:p>
          <a:p>
            <a:r>
              <a:rPr lang="cs-CZ">
                <a:hlinkClick r:id="rId4"/>
              </a:rPr>
              <a:t>https://www.rambler.ru</a:t>
            </a:r>
            <a:r>
              <a:rPr lang="cs-CZ" smtClean="0">
                <a:hlinkClick r:id="rId4"/>
              </a:rPr>
              <a:t>/</a:t>
            </a:r>
            <a:endParaRPr lang="ru-RU" smtClean="0"/>
          </a:p>
          <a:p>
            <a:r>
              <a:rPr lang="cs-CZ">
                <a:hlinkClick r:id="rId5"/>
              </a:rPr>
              <a:t>http://lenobl.ru</a:t>
            </a:r>
            <a:r>
              <a:rPr lang="cs-CZ" smtClean="0">
                <a:hlinkClick r:id="rId5"/>
              </a:rPr>
              <a:t>/</a:t>
            </a:r>
            <a:endParaRPr lang="ru-RU" smtClean="0"/>
          </a:p>
          <a:p>
            <a:r>
              <a:rPr lang="cs-CZ">
                <a:hlinkClick r:id="rId6"/>
              </a:rPr>
              <a:t>http://</a:t>
            </a:r>
            <a:r>
              <a:rPr lang="cs-CZ" smtClean="0">
                <a:hlinkClick r:id="rId6"/>
              </a:rPr>
              <a:t>dic.academic.ru/dic.nsf/ruwiki/6377</a:t>
            </a:r>
            <a:endParaRPr lang="ru-RU" smtClean="0"/>
          </a:p>
          <a:p>
            <a:r>
              <a:rPr lang="cs-CZ">
                <a:hlinkClick r:id="rId7"/>
              </a:rPr>
              <a:t>http://</a:t>
            </a:r>
            <a:r>
              <a:rPr lang="cs-CZ" smtClean="0">
                <a:hlinkClick r:id="rId7"/>
              </a:rPr>
              <a:t>www.novrosen.ru/Russia/regions/lenin.htm</a:t>
            </a:r>
            <a:endParaRPr lang="ru-RU" smtClean="0"/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89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err="1"/>
              <a:t>Ленинградская</a:t>
            </a:r>
            <a:r>
              <a:rPr lang="cs-CZ" b="1"/>
              <a:t> </a:t>
            </a:r>
            <a:r>
              <a:rPr lang="cs-CZ" b="1" err="1"/>
              <a:t>область</a:t>
            </a:r>
            <a:r>
              <a:rPr lang="cs-CZ"/>
              <a:t> 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mtClean="0"/>
              <a:t>Включает р</a:t>
            </a:r>
            <a:r>
              <a:rPr lang="cs-CZ" err="1" smtClean="0"/>
              <a:t>яд</a:t>
            </a:r>
            <a:r>
              <a:rPr lang="cs-CZ" smtClean="0"/>
              <a:t> </a:t>
            </a:r>
            <a:r>
              <a:rPr lang="cs-CZ" err="1"/>
              <a:t>мелких</a:t>
            </a:r>
            <a:r>
              <a:rPr lang="cs-CZ"/>
              <a:t> </a:t>
            </a:r>
            <a:r>
              <a:rPr lang="cs-CZ" err="1"/>
              <a:t>островов</a:t>
            </a:r>
            <a:r>
              <a:rPr lang="cs-CZ"/>
              <a:t> в </a:t>
            </a:r>
            <a:r>
              <a:rPr lang="cs-CZ" err="1"/>
              <a:t>Финском</a:t>
            </a:r>
            <a:r>
              <a:rPr lang="cs-CZ"/>
              <a:t> </a:t>
            </a:r>
            <a:r>
              <a:rPr lang="cs-CZ" err="1"/>
              <a:t>зал</a:t>
            </a:r>
            <a:r>
              <a:rPr lang="ru-RU" smtClean="0"/>
              <a:t>иве</a:t>
            </a:r>
          </a:p>
          <a:p>
            <a:r>
              <a:rPr lang="cs-CZ" i="1" err="1"/>
              <a:t>Граничит</a:t>
            </a:r>
            <a:r>
              <a:rPr lang="cs-CZ" i="1"/>
              <a:t>:</a:t>
            </a:r>
            <a:endParaRPr lang="cs-CZ"/>
          </a:p>
          <a:p>
            <a:pPr lvl="2"/>
            <a:r>
              <a:rPr lang="cs-CZ" err="1"/>
              <a:t>на</a:t>
            </a:r>
            <a:r>
              <a:rPr lang="cs-CZ"/>
              <a:t> </a:t>
            </a:r>
            <a:r>
              <a:rPr lang="cs-CZ" err="1"/>
              <a:t>севере</a:t>
            </a:r>
            <a:r>
              <a:rPr lang="cs-CZ"/>
              <a:t> — с </a:t>
            </a:r>
            <a:r>
              <a:rPr lang="cs-CZ" err="1"/>
              <a:t>Республикой</a:t>
            </a:r>
            <a:r>
              <a:rPr lang="cs-CZ"/>
              <a:t> </a:t>
            </a:r>
            <a:r>
              <a:rPr lang="cs-CZ" err="1"/>
              <a:t>Карелия</a:t>
            </a:r>
            <a:endParaRPr lang="cs-CZ"/>
          </a:p>
          <a:p>
            <a:pPr lvl="2"/>
            <a:r>
              <a:rPr lang="cs-CZ" err="1"/>
              <a:t>на</a:t>
            </a:r>
            <a:r>
              <a:rPr lang="cs-CZ"/>
              <a:t> </a:t>
            </a:r>
            <a:r>
              <a:rPr lang="cs-CZ" err="1"/>
              <a:t>востоке</a:t>
            </a:r>
            <a:r>
              <a:rPr lang="cs-CZ"/>
              <a:t> — с </a:t>
            </a:r>
            <a:r>
              <a:rPr lang="cs-CZ" err="1"/>
              <a:t>Вологодской</a:t>
            </a:r>
            <a:r>
              <a:rPr lang="cs-CZ"/>
              <a:t> </a:t>
            </a:r>
            <a:r>
              <a:rPr lang="cs-CZ" err="1"/>
              <a:t>областью</a:t>
            </a:r>
            <a:endParaRPr lang="cs-CZ"/>
          </a:p>
          <a:p>
            <a:pPr lvl="2"/>
            <a:r>
              <a:rPr lang="cs-CZ" err="1"/>
              <a:t>на</a:t>
            </a:r>
            <a:r>
              <a:rPr lang="cs-CZ"/>
              <a:t> </a:t>
            </a:r>
            <a:r>
              <a:rPr lang="cs-CZ" err="1"/>
              <a:t>юго-востоке</a:t>
            </a:r>
            <a:r>
              <a:rPr lang="cs-CZ"/>
              <a:t> — с </a:t>
            </a:r>
            <a:r>
              <a:rPr lang="cs-CZ" err="1"/>
              <a:t>Новгородской</a:t>
            </a:r>
            <a:r>
              <a:rPr lang="cs-CZ"/>
              <a:t> </a:t>
            </a:r>
            <a:r>
              <a:rPr lang="cs-CZ" err="1"/>
              <a:t>областью</a:t>
            </a:r>
            <a:endParaRPr lang="cs-CZ"/>
          </a:p>
          <a:p>
            <a:pPr lvl="2"/>
            <a:r>
              <a:rPr lang="cs-CZ" err="1"/>
              <a:t>на</a:t>
            </a:r>
            <a:r>
              <a:rPr lang="cs-CZ"/>
              <a:t> </a:t>
            </a:r>
            <a:r>
              <a:rPr lang="cs-CZ" err="1"/>
              <a:t>юге</a:t>
            </a:r>
            <a:r>
              <a:rPr lang="cs-CZ"/>
              <a:t> — с </a:t>
            </a:r>
            <a:r>
              <a:rPr lang="cs-CZ" err="1"/>
              <a:t>Псковской</a:t>
            </a:r>
            <a:r>
              <a:rPr lang="cs-CZ"/>
              <a:t> </a:t>
            </a:r>
            <a:r>
              <a:rPr lang="cs-CZ" err="1"/>
              <a:t>областью</a:t>
            </a:r>
            <a:endParaRPr lang="cs-CZ"/>
          </a:p>
          <a:p>
            <a:pPr lvl="1"/>
            <a:r>
              <a:rPr lang="cs-CZ" smtClean="0"/>
              <a:t>с </a:t>
            </a:r>
            <a:r>
              <a:rPr lang="cs-CZ" err="1"/>
              <a:t>Европейским</a:t>
            </a:r>
            <a:r>
              <a:rPr lang="cs-CZ"/>
              <a:t> </a:t>
            </a:r>
            <a:r>
              <a:rPr lang="cs-CZ" err="1"/>
              <a:t>союзом</a:t>
            </a:r>
            <a:r>
              <a:rPr lang="cs-CZ"/>
              <a:t>:</a:t>
            </a:r>
          </a:p>
          <a:p>
            <a:pPr lvl="2"/>
            <a:r>
              <a:rPr lang="cs-CZ" err="1"/>
              <a:t>на</a:t>
            </a:r>
            <a:r>
              <a:rPr lang="cs-CZ"/>
              <a:t> </a:t>
            </a:r>
            <a:r>
              <a:rPr lang="cs-CZ" err="1"/>
              <a:t>западе</a:t>
            </a:r>
            <a:r>
              <a:rPr lang="cs-CZ"/>
              <a:t> — с </a:t>
            </a:r>
            <a:r>
              <a:rPr lang="cs-CZ" err="1"/>
              <a:t>Эстонией</a:t>
            </a:r>
            <a:endParaRPr lang="cs-CZ"/>
          </a:p>
          <a:p>
            <a:pPr lvl="2"/>
            <a:r>
              <a:rPr lang="cs-CZ" err="1"/>
              <a:t>на</a:t>
            </a:r>
            <a:r>
              <a:rPr lang="cs-CZ"/>
              <a:t> </a:t>
            </a:r>
            <a:r>
              <a:rPr lang="cs-CZ" err="1"/>
              <a:t>северо-западе</a:t>
            </a:r>
            <a:r>
              <a:rPr lang="cs-CZ"/>
              <a:t> — с </a:t>
            </a:r>
            <a:r>
              <a:rPr lang="cs-CZ" err="1"/>
              <a:t>Финляндией</a:t>
            </a:r>
            <a:endParaRPr lang="cs-CZ"/>
          </a:p>
          <a:p>
            <a:r>
              <a:rPr lang="cs-CZ" i="1" err="1" smtClean="0"/>
              <a:t>Образована</a:t>
            </a:r>
            <a:r>
              <a:rPr lang="ru-RU" i="1" smtClean="0"/>
              <a:t> – </a:t>
            </a:r>
            <a:r>
              <a:rPr lang="cs-CZ"/>
              <a:t> </a:t>
            </a:r>
            <a:r>
              <a:rPr lang="cs-CZ" smtClean="0"/>
              <a:t>1 </a:t>
            </a:r>
            <a:r>
              <a:rPr lang="cs-CZ" err="1"/>
              <a:t>августа</a:t>
            </a:r>
            <a:r>
              <a:rPr lang="cs-CZ"/>
              <a:t> 1927 </a:t>
            </a:r>
            <a:r>
              <a:rPr lang="cs-CZ" err="1" smtClean="0"/>
              <a:t>года</a:t>
            </a:r>
            <a:endParaRPr lang="cs-CZ"/>
          </a:p>
          <a:p>
            <a:endParaRPr lang="cs-CZ"/>
          </a:p>
        </p:txBody>
      </p:sp>
      <p:pic>
        <p:nvPicPr>
          <p:cNvPr id="2051" name="Picture 3" descr="C:\Users\Lenka\Desktop\Coat_of_arms_of_Leningrad_Oblas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23" y="3881669"/>
            <a:ext cx="2600677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93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Lenka\Desktop\Map_of_Russia_-_Leningrad_Oblas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6" y="1556792"/>
            <a:ext cx="9169856" cy="504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err="1"/>
              <a:t>Ленинградская</a:t>
            </a:r>
            <a:r>
              <a:rPr lang="cs-CZ" b="1"/>
              <a:t> </a:t>
            </a:r>
            <a:r>
              <a:rPr lang="cs-CZ" b="1" err="1"/>
              <a:t>область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err="1" smtClean="0"/>
              <a:t>Территория</a:t>
            </a:r>
            <a:r>
              <a:rPr lang="cs-CZ" smtClean="0"/>
              <a:t> — 83 900 км²</a:t>
            </a:r>
          </a:p>
          <a:p>
            <a:r>
              <a:rPr lang="cs-CZ" i="1" err="1" smtClean="0"/>
              <a:t>Численность</a:t>
            </a:r>
            <a:r>
              <a:rPr lang="cs-CZ" i="1" smtClean="0"/>
              <a:t> нас</a:t>
            </a:r>
            <a:r>
              <a:rPr lang="ru-RU" i="1" smtClean="0"/>
              <a:t>.</a:t>
            </a:r>
            <a:r>
              <a:rPr lang="cs-CZ" smtClean="0"/>
              <a:t> — 1 791 916 </a:t>
            </a:r>
            <a:r>
              <a:rPr lang="cs-CZ" err="1" smtClean="0"/>
              <a:t>чел</a:t>
            </a:r>
            <a:r>
              <a:rPr lang="cs-CZ" smtClean="0"/>
              <a:t>. (2017)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r>
              <a:rPr lang="cs-CZ" i="1" smtClean="0"/>
              <a:t>Э</a:t>
            </a:r>
            <a:r>
              <a:rPr lang="ru-RU" i="1" smtClean="0"/>
              <a:t>тнический состав:</a:t>
            </a:r>
          </a:p>
          <a:p>
            <a:pPr lvl="1"/>
            <a:r>
              <a:rPr lang="ru-RU" smtClean="0"/>
              <a:t>Русские (89,6%)</a:t>
            </a:r>
          </a:p>
          <a:p>
            <a:pPr lvl="1"/>
            <a:r>
              <a:rPr lang="ru-RU" smtClean="0"/>
              <a:t>Украинцы (2,5%)</a:t>
            </a:r>
          </a:p>
          <a:p>
            <a:pPr lvl="1"/>
            <a:r>
              <a:rPr lang="ru-RU" smtClean="0"/>
              <a:t>Белоруси (1,6%)</a:t>
            </a:r>
          </a:p>
          <a:p>
            <a:pPr lvl="1"/>
            <a:r>
              <a:rPr lang="ru-RU" smtClean="0"/>
              <a:t>Татары, финны, армяне, цыгане,...</a:t>
            </a:r>
            <a:endParaRPr lang="cs-CZ" smtClean="0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665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Природа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mtClean="0"/>
              <a:t>С</a:t>
            </a:r>
            <a:r>
              <a:rPr lang="cs-CZ" err="1" smtClean="0"/>
              <a:t>еверо-запад</a:t>
            </a:r>
            <a:r>
              <a:rPr lang="cs-CZ" smtClean="0"/>
              <a:t> </a:t>
            </a:r>
            <a:r>
              <a:rPr lang="cs-CZ" err="1"/>
              <a:t>европейской</a:t>
            </a:r>
            <a:r>
              <a:rPr lang="cs-CZ"/>
              <a:t> </a:t>
            </a:r>
            <a:r>
              <a:rPr lang="cs-CZ" err="1"/>
              <a:t>части</a:t>
            </a:r>
            <a:r>
              <a:rPr lang="cs-CZ"/>
              <a:t> </a:t>
            </a:r>
            <a:r>
              <a:rPr lang="cs-CZ" err="1" smtClean="0"/>
              <a:t>России</a:t>
            </a:r>
            <a:endParaRPr lang="ru-RU" smtClean="0"/>
          </a:p>
          <a:p>
            <a:r>
              <a:rPr lang="cs-CZ" err="1" smtClean="0"/>
              <a:t>Низменности</a:t>
            </a:r>
            <a:r>
              <a:rPr lang="ru-RU" smtClean="0"/>
              <a:t> </a:t>
            </a:r>
            <a:r>
              <a:rPr lang="cs-CZ" smtClean="0"/>
              <a:t>(</a:t>
            </a:r>
            <a:r>
              <a:rPr lang="cs-CZ" err="1"/>
              <a:t>Прибалтийская</a:t>
            </a:r>
            <a:r>
              <a:rPr lang="cs-CZ"/>
              <a:t>, </a:t>
            </a:r>
            <a:r>
              <a:rPr lang="cs-CZ" err="1"/>
              <a:t>Приневская</a:t>
            </a:r>
            <a:r>
              <a:rPr lang="cs-CZ"/>
              <a:t> и </a:t>
            </a:r>
            <a:r>
              <a:rPr lang="cs-CZ" err="1" smtClean="0"/>
              <a:t>другие</a:t>
            </a:r>
            <a:r>
              <a:rPr lang="ru-RU" smtClean="0"/>
              <a:t>)</a:t>
            </a:r>
          </a:p>
          <a:p>
            <a:r>
              <a:rPr lang="cs-CZ" err="1" smtClean="0"/>
              <a:t>Наивысшая</a:t>
            </a:r>
            <a:r>
              <a:rPr lang="cs-CZ" smtClean="0"/>
              <a:t> </a:t>
            </a:r>
            <a:r>
              <a:rPr lang="cs-CZ" err="1"/>
              <a:t>точка</a:t>
            </a:r>
            <a:r>
              <a:rPr lang="cs-CZ"/>
              <a:t> </a:t>
            </a:r>
            <a:r>
              <a:rPr lang="cs-CZ" err="1"/>
              <a:t>области</a:t>
            </a:r>
            <a:r>
              <a:rPr lang="cs-CZ"/>
              <a:t> — </a:t>
            </a:r>
            <a:r>
              <a:rPr lang="cs-CZ" err="1"/>
              <a:t>гора</a:t>
            </a:r>
            <a:r>
              <a:rPr lang="cs-CZ"/>
              <a:t> </a:t>
            </a:r>
            <a:r>
              <a:rPr lang="cs-CZ" err="1"/>
              <a:t>Гапсельга</a:t>
            </a:r>
            <a:r>
              <a:rPr lang="cs-CZ"/>
              <a:t> (291 </a:t>
            </a:r>
            <a:r>
              <a:rPr lang="cs-CZ" err="1"/>
              <a:t>метр</a:t>
            </a:r>
            <a:r>
              <a:rPr lang="cs-CZ"/>
              <a:t> </a:t>
            </a:r>
            <a:r>
              <a:rPr lang="cs-CZ" err="1"/>
              <a:t>над</a:t>
            </a:r>
            <a:r>
              <a:rPr lang="cs-CZ"/>
              <a:t> </a:t>
            </a:r>
            <a:r>
              <a:rPr lang="cs-CZ" err="1"/>
              <a:t>уровнем</a:t>
            </a:r>
            <a:r>
              <a:rPr lang="cs-CZ"/>
              <a:t> </a:t>
            </a:r>
            <a:r>
              <a:rPr lang="cs-CZ" err="1"/>
              <a:t>моря</a:t>
            </a:r>
            <a:r>
              <a:rPr lang="cs-CZ" smtClean="0"/>
              <a:t>)</a:t>
            </a:r>
            <a:endParaRPr lang="ru-RU" smtClean="0"/>
          </a:p>
          <a:p>
            <a:r>
              <a:rPr lang="cs-CZ" err="1"/>
              <a:t>Ладожское</a:t>
            </a:r>
            <a:r>
              <a:rPr lang="cs-CZ"/>
              <a:t> и </a:t>
            </a:r>
            <a:r>
              <a:rPr lang="cs-CZ" err="1"/>
              <a:t>Онежское</a:t>
            </a:r>
            <a:r>
              <a:rPr lang="cs-CZ"/>
              <a:t> </a:t>
            </a:r>
            <a:r>
              <a:rPr lang="cs-CZ" err="1"/>
              <a:t>оз</a:t>
            </a:r>
            <a:r>
              <a:rPr lang="ru-RU"/>
              <a:t>ера</a:t>
            </a:r>
            <a:r>
              <a:rPr lang="cs-CZ"/>
              <a:t> – </a:t>
            </a:r>
            <a:r>
              <a:rPr lang="cs-CZ" err="1"/>
              <a:t>крупные</a:t>
            </a:r>
            <a:r>
              <a:rPr lang="cs-CZ"/>
              <a:t> </a:t>
            </a:r>
            <a:r>
              <a:rPr lang="cs-CZ" err="1"/>
              <a:t>пресные</a:t>
            </a:r>
            <a:r>
              <a:rPr lang="cs-CZ"/>
              <a:t> </a:t>
            </a:r>
            <a:r>
              <a:rPr lang="cs-CZ" err="1" smtClean="0"/>
              <a:t>водоёмы</a:t>
            </a:r>
            <a:endParaRPr lang="ru-RU" smtClean="0"/>
          </a:p>
          <a:p>
            <a:r>
              <a:rPr lang="cs-CZ" err="1"/>
              <a:t>Крупные</a:t>
            </a:r>
            <a:r>
              <a:rPr lang="cs-CZ" smtClean="0">
                <a:effectLst/>
              </a:rPr>
              <a:t> </a:t>
            </a:r>
            <a:r>
              <a:rPr lang="cs-CZ" err="1" smtClean="0">
                <a:effectLst/>
              </a:rPr>
              <a:t>реки</a:t>
            </a:r>
            <a:r>
              <a:rPr lang="cs-CZ" smtClean="0">
                <a:effectLst/>
              </a:rPr>
              <a:t> – </a:t>
            </a:r>
            <a:r>
              <a:rPr lang="cs-CZ" err="1" smtClean="0">
                <a:effectLst/>
              </a:rPr>
              <a:t>Нева</a:t>
            </a:r>
            <a:r>
              <a:rPr lang="cs-CZ" smtClean="0">
                <a:effectLst/>
              </a:rPr>
              <a:t>, </a:t>
            </a:r>
            <a:r>
              <a:rPr lang="cs-CZ" err="1" smtClean="0">
                <a:effectLst/>
              </a:rPr>
              <a:t>Волхов</a:t>
            </a:r>
            <a:r>
              <a:rPr lang="cs-CZ" smtClean="0">
                <a:effectLst/>
              </a:rPr>
              <a:t>, </a:t>
            </a:r>
            <a:r>
              <a:rPr lang="cs-CZ" err="1" smtClean="0">
                <a:effectLst/>
              </a:rPr>
              <a:t>Свирь</a:t>
            </a:r>
            <a:r>
              <a:rPr lang="cs-CZ" smtClean="0">
                <a:effectLst/>
              </a:rPr>
              <a:t>,</a:t>
            </a:r>
            <a:r>
              <a:rPr lang="cs-CZ"/>
              <a:t> </a:t>
            </a:r>
            <a:r>
              <a:rPr lang="cs-CZ" err="1"/>
              <a:t>Луга</a:t>
            </a:r>
            <a:r>
              <a:rPr lang="cs-CZ"/>
              <a:t>, </a:t>
            </a:r>
            <a:r>
              <a:rPr lang="cs-CZ" err="1"/>
              <a:t>Вуокса</a:t>
            </a:r>
            <a:r>
              <a:rPr lang="cs-CZ"/>
              <a:t>, </a:t>
            </a:r>
            <a:r>
              <a:rPr lang="cs-CZ" err="1"/>
              <a:t>Сясь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7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Природа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err="1"/>
              <a:t>Почвы</a:t>
            </a:r>
            <a:r>
              <a:rPr lang="cs-CZ"/>
              <a:t> </a:t>
            </a:r>
            <a:r>
              <a:rPr lang="cs-CZ" err="1" smtClean="0"/>
              <a:t>бедные</a:t>
            </a:r>
            <a:r>
              <a:rPr lang="ru-RU" smtClean="0"/>
              <a:t> </a:t>
            </a:r>
            <a:r>
              <a:rPr lang="cs-CZ" smtClean="0"/>
              <a:t>– </a:t>
            </a:r>
            <a:r>
              <a:rPr lang="cs-CZ" err="1" smtClean="0"/>
              <a:t>каменистость</a:t>
            </a:r>
            <a:endParaRPr lang="ru-RU"/>
          </a:p>
          <a:p>
            <a:r>
              <a:rPr lang="ru-RU" smtClean="0"/>
              <a:t>З</a:t>
            </a:r>
            <a:r>
              <a:rPr lang="cs-CZ" err="1" smtClean="0"/>
              <a:t>он</a:t>
            </a:r>
            <a:r>
              <a:rPr lang="ru-RU" smtClean="0"/>
              <a:t>а</a:t>
            </a:r>
            <a:r>
              <a:rPr lang="cs-CZ" smtClean="0">
                <a:effectLst/>
              </a:rPr>
              <a:t> </a:t>
            </a:r>
            <a:r>
              <a:rPr lang="cs-CZ" err="1" smtClean="0">
                <a:effectLst/>
              </a:rPr>
              <a:t>средней</a:t>
            </a:r>
            <a:r>
              <a:rPr lang="cs-CZ" smtClean="0">
                <a:effectLst/>
              </a:rPr>
              <a:t> и </a:t>
            </a:r>
            <a:r>
              <a:rPr lang="cs-CZ" err="1" smtClean="0">
                <a:effectLst/>
              </a:rPr>
              <a:t>юж</a:t>
            </a:r>
            <a:r>
              <a:rPr lang="ru-RU"/>
              <a:t>ной </a:t>
            </a:r>
            <a:r>
              <a:rPr lang="cs-CZ" err="1" smtClean="0"/>
              <a:t>тайги</a:t>
            </a:r>
            <a:endParaRPr lang="ru-RU" smtClean="0"/>
          </a:p>
          <a:p>
            <a:r>
              <a:rPr lang="cs-CZ" err="1"/>
              <a:t>Леса</a:t>
            </a:r>
            <a:r>
              <a:rPr lang="cs-CZ"/>
              <a:t> </a:t>
            </a:r>
            <a:r>
              <a:rPr lang="cs-CZ" err="1"/>
              <a:t>занимают</a:t>
            </a:r>
            <a:r>
              <a:rPr lang="cs-CZ"/>
              <a:t> </a:t>
            </a:r>
            <a:r>
              <a:rPr lang="cs-CZ" err="1"/>
              <a:t>ок</a:t>
            </a:r>
            <a:r>
              <a:rPr lang="ru-RU"/>
              <a:t>оло</a:t>
            </a:r>
            <a:r>
              <a:rPr lang="cs-CZ"/>
              <a:t> 50% </a:t>
            </a:r>
            <a:r>
              <a:rPr lang="cs-CZ" err="1"/>
              <a:t>терр</a:t>
            </a:r>
            <a:r>
              <a:rPr lang="ru-RU" smtClean="0"/>
              <a:t>итории (</a:t>
            </a:r>
            <a:r>
              <a:rPr lang="cs-CZ" err="1"/>
              <a:t>сосна</a:t>
            </a:r>
            <a:r>
              <a:rPr lang="cs-CZ"/>
              <a:t>, </a:t>
            </a:r>
            <a:r>
              <a:rPr lang="cs-CZ" err="1"/>
              <a:t>ель</a:t>
            </a:r>
            <a:r>
              <a:rPr lang="cs-CZ"/>
              <a:t>, </a:t>
            </a:r>
            <a:r>
              <a:rPr lang="cs-CZ" err="1" smtClean="0"/>
              <a:t>берёза</a:t>
            </a:r>
            <a:r>
              <a:rPr lang="ru-RU" smtClean="0"/>
              <a:t>)</a:t>
            </a:r>
          </a:p>
          <a:p>
            <a:r>
              <a:rPr lang="cs-CZ"/>
              <a:t>В </a:t>
            </a:r>
            <a:r>
              <a:rPr lang="cs-CZ" err="1"/>
              <a:t>пределах</a:t>
            </a:r>
            <a:r>
              <a:rPr lang="cs-CZ"/>
              <a:t> </a:t>
            </a:r>
            <a:r>
              <a:rPr lang="ru-RU"/>
              <a:t>области</a:t>
            </a:r>
            <a:r>
              <a:rPr lang="cs-CZ"/>
              <a:t> </a:t>
            </a:r>
            <a:r>
              <a:rPr lang="cs-CZ" err="1"/>
              <a:t>сохранились</a:t>
            </a:r>
            <a:r>
              <a:rPr lang="cs-CZ"/>
              <a:t> </a:t>
            </a:r>
            <a:r>
              <a:rPr lang="cs-CZ" err="1"/>
              <a:t>белка</a:t>
            </a:r>
            <a:r>
              <a:rPr lang="cs-CZ"/>
              <a:t>, </a:t>
            </a:r>
            <a:r>
              <a:rPr lang="cs-CZ" err="1"/>
              <a:t>крот</a:t>
            </a:r>
            <a:r>
              <a:rPr lang="cs-CZ"/>
              <a:t>, </a:t>
            </a:r>
            <a:r>
              <a:rPr lang="cs-CZ" err="1"/>
              <a:t>куница</a:t>
            </a:r>
            <a:r>
              <a:rPr lang="cs-CZ"/>
              <a:t>, </a:t>
            </a:r>
            <a:r>
              <a:rPr lang="cs-CZ" err="1"/>
              <a:t>лисица</a:t>
            </a:r>
            <a:r>
              <a:rPr lang="cs-CZ" smtClean="0"/>
              <a:t>,</a:t>
            </a:r>
            <a:r>
              <a:rPr lang="ru-RU" smtClean="0"/>
              <a:t> </a:t>
            </a:r>
            <a:r>
              <a:rPr lang="cs-CZ" err="1" smtClean="0">
                <a:effectLst/>
              </a:rPr>
              <a:t>хорёк</a:t>
            </a:r>
            <a:r>
              <a:rPr lang="cs-CZ" smtClean="0">
                <a:effectLst/>
              </a:rPr>
              <a:t>, </a:t>
            </a:r>
            <a:r>
              <a:rPr lang="cs-CZ" err="1" smtClean="0">
                <a:effectLst/>
              </a:rPr>
              <a:t>заяц-беляк</a:t>
            </a:r>
            <a:r>
              <a:rPr lang="cs-CZ" smtClean="0">
                <a:effectLst/>
              </a:rPr>
              <a:t>, </a:t>
            </a:r>
            <a:r>
              <a:rPr lang="cs-CZ" err="1" smtClean="0">
                <a:effectLst/>
              </a:rPr>
              <a:t>лось</a:t>
            </a:r>
            <a:endParaRPr lang="ru-RU" smtClean="0">
              <a:effectLst/>
            </a:endParaRPr>
          </a:p>
          <a:p>
            <a:r>
              <a:rPr lang="cs-CZ" smtClean="0">
                <a:effectLst/>
              </a:rPr>
              <a:t>В </a:t>
            </a:r>
            <a:r>
              <a:rPr lang="cs-CZ" err="1" smtClean="0">
                <a:effectLst/>
              </a:rPr>
              <a:t>реках</a:t>
            </a:r>
            <a:r>
              <a:rPr lang="cs-CZ" smtClean="0">
                <a:effectLst/>
              </a:rPr>
              <a:t>, </a:t>
            </a:r>
            <a:r>
              <a:rPr lang="cs-CZ" err="1" smtClean="0">
                <a:effectLst/>
              </a:rPr>
              <a:t>озёрах</a:t>
            </a:r>
            <a:r>
              <a:rPr lang="cs-CZ" smtClean="0">
                <a:effectLst/>
              </a:rPr>
              <a:t> и</a:t>
            </a:r>
            <a:r>
              <a:rPr lang="cs-CZ"/>
              <a:t> </a:t>
            </a:r>
            <a:r>
              <a:rPr lang="cs-CZ" err="1"/>
              <a:t>Финском</a:t>
            </a:r>
            <a:r>
              <a:rPr lang="cs-CZ"/>
              <a:t> </a:t>
            </a:r>
            <a:r>
              <a:rPr lang="cs-CZ" err="1"/>
              <a:t>заливе</a:t>
            </a:r>
            <a:r>
              <a:rPr lang="cs-CZ"/>
              <a:t> </a:t>
            </a:r>
            <a:r>
              <a:rPr lang="cs-CZ" err="1"/>
              <a:t>водятся</a:t>
            </a:r>
            <a:r>
              <a:rPr lang="cs-CZ"/>
              <a:t> </a:t>
            </a:r>
            <a:r>
              <a:rPr lang="cs-CZ" err="1"/>
              <a:t>сиг</a:t>
            </a:r>
            <a:r>
              <a:rPr lang="cs-CZ"/>
              <a:t>, </a:t>
            </a:r>
            <a:r>
              <a:rPr lang="cs-CZ" err="1"/>
              <a:t>корюшка,ряпушка</a:t>
            </a:r>
            <a:r>
              <a:rPr lang="cs-CZ"/>
              <a:t>, </a:t>
            </a:r>
            <a:r>
              <a:rPr lang="cs-CZ" err="1"/>
              <a:t>салака</a:t>
            </a:r>
            <a:r>
              <a:rPr lang="cs-CZ"/>
              <a:t> и </a:t>
            </a:r>
            <a:r>
              <a:rPr lang="cs-CZ" err="1" smtClean="0"/>
              <a:t>др</a:t>
            </a:r>
            <a:r>
              <a:rPr lang="ru-RU" smtClean="0"/>
              <a:t>угие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698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5623" y="442335"/>
            <a:ext cx="116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Река Нева</a:t>
            </a:r>
            <a:endParaRPr lang="cs-CZ"/>
          </a:p>
        </p:txBody>
      </p:sp>
      <p:pic>
        <p:nvPicPr>
          <p:cNvPr id="5123" name="Picture 3" descr="C:\Users\Lenka\Desktop\84027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521" y="857604"/>
            <a:ext cx="4176464" cy="278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561521" y="488272"/>
            <a:ext cx="1608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Гора Гансельга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85623" y="3662166"/>
            <a:ext cx="1908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Ладожское озеро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559074" y="3644297"/>
            <a:ext cx="179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Онежское озеро</a:t>
            </a:r>
            <a:endParaRPr lang="cs-CZ"/>
          </a:p>
        </p:txBody>
      </p:sp>
      <p:pic>
        <p:nvPicPr>
          <p:cNvPr id="5124" name="Picture 4" descr="C:\Users\Lenka\Desktop\74983-original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23" y="4013629"/>
            <a:ext cx="4198452" cy="274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Lenka\Desktop\onega-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074" y="4013630"/>
            <a:ext cx="4152663" cy="274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Lenka\Desktop\787962e579eeabc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23" y="857605"/>
            <a:ext cx="4198452" cy="278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905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Lenka\Desktop\sadgsadg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3"/>
            <a:ext cx="9144000" cy="686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0394" y="4049688"/>
            <a:ext cx="4618856" cy="2808312"/>
          </a:xfrm>
        </p:spPr>
        <p:txBody>
          <a:bodyPr>
            <a:normAutofit fontScale="92500" lnSpcReduction="10000"/>
          </a:bodyPr>
          <a:lstStyle/>
          <a:p>
            <a:r>
              <a:rPr lang="ru-RU" smtClean="0"/>
              <a:t>Расстояние </a:t>
            </a:r>
            <a:r>
              <a:rPr lang="ru-RU"/>
              <a:t>Санкт-Петербурга </a:t>
            </a:r>
            <a:r>
              <a:rPr lang="ru-RU" smtClean="0"/>
              <a:t>от </a:t>
            </a:r>
            <a:r>
              <a:rPr lang="ru-RU"/>
              <a:t>Москвы приблизительно 706 </a:t>
            </a:r>
            <a:r>
              <a:rPr lang="ru-RU" smtClean="0"/>
              <a:t>км</a:t>
            </a:r>
            <a:endParaRPr lang="ru-RU"/>
          </a:p>
          <a:p>
            <a:pPr lvl="1"/>
            <a:r>
              <a:rPr lang="ru-RU" smtClean="0"/>
              <a:t>На машине 3 часа 55 минут</a:t>
            </a:r>
          </a:p>
          <a:p>
            <a:pPr lvl="1"/>
            <a:r>
              <a:rPr lang="ru-RU" smtClean="0"/>
              <a:t>На аэроплане 1 час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375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Lenka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/>
              <a:t>Достопримечательности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САНКТ-ПЕТЕРБУРГ</a:t>
            </a:r>
          </a:p>
          <a:p>
            <a:r>
              <a:rPr lang="cs-CZ" b="1" smtClean="0"/>
              <a:t>ГАТЧИНА</a:t>
            </a:r>
            <a:endParaRPr lang="ru-RU" b="1" smtClean="0"/>
          </a:p>
          <a:p>
            <a:r>
              <a:rPr lang="cs-CZ" b="1"/>
              <a:t>ВЫБОРГ</a:t>
            </a:r>
            <a:endParaRPr lang="cs-CZ"/>
          </a:p>
          <a:p>
            <a:r>
              <a:rPr lang="ru-RU" b="1"/>
              <a:t>ПАВЛОВО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181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Lenka\Desktop\Piter201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4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400"/>
            <a:ext cx="8229600" cy="1143000"/>
          </a:xfrm>
        </p:spPr>
        <p:txBody>
          <a:bodyPr/>
          <a:lstStyle/>
          <a:p>
            <a:r>
              <a:rPr lang="ru-RU" b="1"/>
              <a:t>САНКТ-ПЕТЕРБУРГ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/>
              <a:t>Петропавловская </a:t>
            </a:r>
            <a:r>
              <a:rPr lang="ru-RU" smtClean="0"/>
              <a:t>крепость</a:t>
            </a:r>
          </a:p>
          <a:p>
            <a:r>
              <a:rPr lang="ru-RU" smtClean="0"/>
              <a:t>Адмиралтейство – центр </a:t>
            </a:r>
            <a:r>
              <a:rPr lang="ru-RU"/>
              <a:t>городской </a:t>
            </a:r>
            <a:r>
              <a:rPr lang="ru-RU" smtClean="0"/>
              <a:t>застройки</a:t>
            </a:r>
          </a:p>
          <a:p>
            <a:r>
              <a:rPr lang="ru-RU"/>
              <a:t>Дворцовая </a:t>
            </a:r>
            <a:r>
              <a:rPr lang="ru-RU" smtClean="0"/>
              <a:t>плошадь – Зимний дворец</a:t>
            </a:r>
          </a:p>
          <a:p>
            <a:r>
              <a:rPr lang="ru-RU"/>
              <a:t>Эрмитаж – музей, расположенный в Зимнем дворце</a:t>
            </a:r>
          </a:p>
          <a:p>
            <a:r>
              <a:rPr lang="ru-RU" smtClean="0"/>
              <a:t>Медный всадник – </a:t>
            </a:r>
            <a:r>
              <a:rPr lang="ru-RU"/>
              <a:t>Самый знаменитый </a:t>
            </a:r>
            <a:r>
              <a:rPr lang="ru-RU" smtClean="0"/>
              <a:t>памятник</a:t>
            </a:r>
          </a:p>
          <a:p>
            <a:r>
              <a:rPr lang="ru-RU" smtClean="0"/>
              <a:t>Царское Село – Екатеринский дворец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0950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Předvádění na obrazovce (4:3)</PresentationFormat>
  <Paragraphs>87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Motiv systému Office</vt:lpstr>
      <vt:lpstr>Prezentace aplikace PowerPoint</vt:lpstr>
      <vt:lpstr>Ленинградская область </vt:lpstr>
      <vt:lpstr>Ленинградская область</vt:lpstr>
      <vt:lpstr>Природа</vt:lpstr>
      <vt:lpstr>Природа</vt:lpstr>
      <vt:lpstr>Prezentace aplikace PowerPoint</vt:lpstr>
      <vt:lpstr>Prezentace aplikace PowerPoint</vt:lpstr>
      <vt:lpstr>Достопримечательности</vt:lpstr>
      <vt:lpstr>САНКТ-ПЕТЕРБУРГ</vt:lpstr>
      <vt:lpstr>ГАТЧИНА</vt:lpstr>
      <vt:lpstr>ВЫБОРГ</vt:lpstr>
      <vt:lpstr>ПАВЛОВО</vt:lpstr>
      <vt:lpstr>Промышленность</vt:lpstr>
      <vt:lpstr>В области родились: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Ленинградская область</dc:title>
  <dc:creator>Lenka</dc:creator>
  <cp:lastModifiedBy>Olga Berger</cp:lastModifiedBy>
  <cp:revision>15</cp:revision>
  <dcterms:created xsi:type="dcterms:W3CDTF">2017-04-18T13:55:25Z</dcterms:created>
  <dcterms:modified xsi:type="dcterms:W3CDTF">2017-04-20T11:05:31Z</dcterms:modified>
</cp:coreProperties>
</file>