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84" r:id="rId3"/>
    <p:sldId id="311" r:id="rId4"/>
    <p:sldId id="312" r:id="rId5"/>
    <p:sldId id="313" r:id="rId6"/>
    <p:sldId id="314" r:id="rId7"/>
    <p:sldId id="283" r:id="rId8"/>
  </p:sldIdLst>
  <p:sldSz cx="12188825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7" autoAdjust="0"/>
    <p:restoredTop sz="94660"/>
  </p:normalViewPr>
  <p:slideViewPr>
    <p:cSldViewPr>
      <p:cViewPr varScale="1">
        <p:scale>
          <a:sx n="74" d="100"/>
          <a:sy n="74" d="100"/>
        </p:scale>
        <p:origin x="576" y="7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17. 5. 2016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17. 5. 2016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17. 5. 2016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17. 5. 2016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17. 5. 2016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17. 5. 2016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17. 5. 2016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17. 5. 2016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17. 5. 2016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17. 5. 2016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17. 5. 2016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17. 5. 2016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17. 5. 2016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Modelování společenských jevů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VIKBB66</a:t>
            </a:r>
          </a:p>
          <a:p>
            <a:r>
              <a:rPr lang="cs-CZ" dirty="0"/>
              <a:t>Michal Černý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993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modelovat společnost?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Společnost obecně je systém se zpětnou vazbou.</a:t>
            </a:r>
          </a:p>
          <a:p>
            <a:r>
              <a:rPr lang="cs-CZ" dirty="0" smtClean="0"/>
              <a:t>Je to systém nelineární s nedeterministickými prvky.</a:t>
            </a:r>
          </a:p>
          <a:p>
            <a:r>
              <a:rPr lang="cs-CZ" dirty="0" smtClean="0"/>
              <a:t>Efekt motýlích křídel.</a:t>
            </a:r>
          </a:p>
          <a:p>
            <a:r>
              <a:rPr lang="cs-CZ" dirty="0" smtClean="0"/>
              <a:t>Různé strategické možnosti:</a:t>
            </a:r>
          </a:p>
          <a:p>
            <a:pPr lvl="1"/>
            <a:r>
              <a:rPr lang="cs-CZ" dirty="0" smtClean="0"/>
              <a:t>Společnost jako soubor jednotlivých prvků (definujeme prvky a jejich interakci)</a:t>
            </a:r>
          </a:p>
          <a:p>
            <a:pPr lvl="1"/>
            <a:r>
              <a:rPr lang="cs-CZ" dirty="0" smtClean="0"/>
              <a:t>Společnost jako kontinuum (to nějak musíme popsat, musíme popsat okolí takového systému)</a:t>
            </a:r>
          </a:p>
          <a:p>
            <a:r>
              <a:rPr lang="cs-CZ" dirty="0" smtClean="0"/>
              <a:t>Odkud brát předpoklady? Asi ze sociologie a psychologie.</a:t>
            </a:r>
          </a:p>
          <a:p>
            <a:r>
              <a:rPr lang="cs-CZ" dirty="0" smtClean="0"/>
              <a:t>Teorie her jako nástroj pro modelování optimálních strategií. Je výhodné být dobrý.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051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Předvídání revolucí a dalších makrosociálních jevů</a:t>
            </a:r>
          </a:p>
          <a:p>
            <a:r>
              <a:rPr lang="cs-CZ" dirty="0" smtClean="0"/>
              <a:t>Modelování spolupráce a jejich forem</a:t>
            </a:r>
          </a:p>
          <a:p>
            <a:r>
              <a:rPr lang="cs-CZ" dirty="0" smtClean="0"/>
              <a:t>Různé analýzy pro konkrétní opatření</a:t>
            </a:r>
          </a:p>
          <a:p>
            <a:r>
              <a:rPr lang="cs-CZ" dirty="0" smtClean="0"/>
              <a:t>Sociální inženýrství</a:t>
            </a:r>
          </a:p>
          <a:p>
            <a:r>
              <a:rPr lang="cs-CZ" dirty="0" smtClean="0"/>
              <a:t>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0975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model adekvátní?</a:t>
            </a:r>
          </a:p>
          <a:p>
            <a:r>
              <a:rPr lang="cs-CZ" dirty="0" smtClean="0"/>
              <a:t>Jak moc musí být model komplexní?</a:t>
            </a:r>
          </a:p>
          <a:p>
            <a:r>
              <a:rPr lang="cs-CZ" dirty="0" smtClean="0"/>
              <a:t>Známe všechny proměnné?</a:t>
            </a:r>
          </a:p>
          <a:p>
            <a:r>
              <a:rPr lang="cs-CZ" dirty="0" smtClean="0"/>
              <a:t>Pokud je systém stochastický nedá se říci, jak situace přesně dopadne.</a:t>
            </a:r>
          </a:p>
          <a:p>
            <a:r>
              <a:rPr lang="cs-CZ" dirty="0" smtClean="0"/>
              <a:t>Pokud funguje teorie chaosu a má velký vliv je modelování skoro k ničemu.</a:t>
            </a:r>
          </a:p>
          <a:p>
            <a:r>
              <a:rPr lang="cs-CZ" dirty="0" smtClean="0"/>
              <a:t>Je správné manipulovat se společností?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518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Multiagentní sociální simulace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7981" y="1826042"/>
            <a:ext cx="7569732" cy="435020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Východiska:</a:t>
            </a:r>
          </a:p>
          <a:p>
            <a:pPr lvl="1"/>
            <a:r>
              <a:rPr lang="cs-CZ" dirty="0" smtClean="0"/>
              <a:t>Autonomní interagující prvky</a:t>
            </a:r>
          </a:p>
          <a:p>
            <a:pPr lvl="1"/>
            <a:r>
              <a:rPr lang="cs-CZ" dirty="0" smtClean="0"/>
              <a:t>Důraz na emergenci, tedy jevy, které souvisí s chováním celého systému</a:t>
            </a:r>
          </a:p>
          <a:p>
            <a:r>
              <a:rPr lang="cs-CZ" dirty="0" smtClean="0"/>
              <a:t>Oblasti využití: modelování chování trhů, toky informací, etnocentrismus, pohyb lidí, šíření jazyka či náboženství, simulace rizik ve firmě.</a:t>
            </a:r>
            <a:endParaRPr lang="cs-CZ" dirty="0"/>
          </a:p>
          <a:p>
            <a:r>
              <a:rPr lang="cs-CZ" dirty="0" smtClean="0"/>
              <a:t>Možnosti vědeckého využití: porozumění, predikce, zkoumání</a:t>
            </a:r>
          </a:p>
          <a:p>
            <a:r>
              <a:rPr lang="cs-CZ" dirty="0" smtClean="0"/>
              <a:t>Vyzkoušejte si: https://ccl.northwestern.edu/netlogo/</a:t>
            </a:r>
            <a:endParaRPr lang="cs-CZ" dirty="0"/>
          </a:p>
        </p:txBody>
      </p:sp>
      <p:pic>
        <p:nvPicPr>
          <p:cNvPr id="2050" name="Picture 2" descr="File:Misto multiagenti socialni simula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7712" y="1572982"/>
            <a:ext cx="3293139" cy="2988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0157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Dotazy, připomínky, komentáře…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55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11b96ece991cc147b9d1e46b763e1bf7eb12e7"/>
</p:tagLst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222</Words>
  <Application>Microsoft Office PowerPoint</Application>
  <PresentationFormat>Vlastní</PresentationFormat>
  <Paragraphs>33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Continental_World_16x9</vt:lpstr>
      <vt:lpstr>Modelování společenských jevů</vt:lpstr>
      <vt:lpstr>Jak modelovat společnost?</vt:lpstr>
      <vt:lpstr>Využití</vt:lpstr>
      <vt:lpstr>Problémy</vt:lpstr>
      <vt:lpstr>Multiagentní sociální simulace</vt:lpstr>
      <vt:lpstr>Dotazy, připomínky, komentáře…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2016-02-19T12:29:25Z</dcterms:created>
  <dcterms:modified xsi:type="dcterms:W3CDTF">2016-05-17T17:29:24Z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