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6" r:id="rId6"/>
    <p:sldId id="277" r:id="rId7"/>
    <p:sldId id="260" r:id="rId8"/>
    <p:sldId id="261" r:id="rId9"/>
    <p:sldId id="262" r:id="rId10"/>
    <p:sldId id="263" r:id="rId11"/>
    <p:sldId id="264" r:id="rId12"/>
    <p:sldId id="279" r:id="rId13"/>
    <p:sldId id="280" r:id="rId14"/>
    <p:sldId id="278" r:id="rId15"/>
    <p:sldId id="265" r:id="rId16"/>
    <p:sldId id="266" r:id="rId17"/>
    <p:sldId id="267" r:id="rId18"/>
    <p:sldId id="275" r:id="rId19"/>
    <p:sldId id="281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9782B-1C4F-4041-99E9-26F237EFD712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83E03-339D-4543-9351-CF02128BD97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62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83E03-339D-4543-9351-CF02128BD974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2DDE29-ABB1-4C77-81B6-A2737C864DF8}" type="datetimeFigureOut">
              <a:rPr lang="sk-SK" smtClean="0"/>
              <a:pPr/>
              <a:t>12. 4. 2016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faculty.fullerton.edu/jbruschke/theory_and_practice_in_academic_.htm" TargetMode="External"/><Relationship Id="rId2" Type="http://schemas.openxmlformats.org/officeDocument/2006/relationships/hyperlink" Target="https://www.youtube.com/watch?v=GINVeAfcvy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Academic</a:t>
            </a:r>
            <a:r>
              <a:rPr lang="sk-SK" smtClean="0"/>
              <a:t> debate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pPr algn="r"/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Cambridge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1st Affirmative (constructive speech)     		 5 minutes</a:t>
            </a:r>
          </a:p>
          <a:p>
            <a:r>
              <a:rPr lang="en-US" dirty="0" smtClean="0"/>
              <a:t> 1st Negative (constructive speech)     		 5 minutes</a:t>
            </a:r>
          </a:p>
          <a:p>
            <a:r>
              <a:rPr lang="en-US" dirty="0" smtClean="0"/>
              <a:t> 2nd Affirmative (constructive speech)    		 5 minutes</a:t>
            </a:r>
          </a:p>
          <a:p>
            <a:r>
              <a:rPr lang="en-US" dirty="0" smtClean="0"/>
              <a:t> 2nd Negative (constructive speech)     		 5 minutes</a:t>
            </a:r>
          </a:p>
          <a:p>
            <a:r>
              <a:rPr lang="sk-SK" dirty="0" smtClean="0"/>
              <a:t> 3rd </a:t>
            </a:r>
            <a:r>
              <a:rPr lang="sk-SK" dirty="0" err="1" smtClean="0"/>
              <a:t>Affirmative</a:t>
            </a:r>
            <a:r>
              <a:rPr lang="sk-SK" dirty="0" smtClean="0"/>
              <a:t> (</a:t>
            </a:r>
            <a:r>
              <a:rPr lang="sk-SK" dirty="0" err="1" smtClean="0"/>
              <a:t>constructive</a:t>
            </a:r>
            <a:r>
              <a:rPr lang="sk-SK" dirty="0" smtClean="0"/>
              <a:t> </a:t>
            </a:r>
            <a:r>
              <a:rPr lang="sk-SK" dirty="0" err="1" smtClean="0"/>
              <a:t>speech</a:t>
            </a:r>
            <a:r>
              <a:rPr lang="sk-SK" dirty="0" smtClean="0"/>
              <a:t>)    </a:t>
            </a:r>
            <a:r>
              <a:rPr lang="en-US" dirty="0" smtClean="0"/>
              <a:t>		</a:t>
            </a:r>
            <a:r>
              <a:rPr lang="sk-SK" dirty="0" smtClean="0"/>
              <a:t> 5 </a:t>
            </a:r>
            <a:r>
              <a:rPr lang="sk-SK" dirty="0" err="1" smtClean="0"/>
              <a:t>minutes</a:t>
            </a:r>
            <a:endParaRPr lang="sk-SK" dirty="0" smtClean="0"/>
          </a:p>
          <a:p>
            <a:r>
              <a:rPr lang="en-US" dirty="0" smtClean="0"/>
              <a:t> 3rd Negative (constructive speech)     		 5 minutes</a:t>
            </a:r>
          </a:p>
          <a:p>
            <a:r>
              <a:rPr lang="en-US" dirty="0" smtClean="0"/>
              <a:t> 1st Negative (rebuttal speech)      			 3 minutes</a:t>
            </a:r>
          </a:p>
          <a:p>
            <a:r>
              <a:rPr lang="en-US" dirty="0" smtClean="0"/>
              <a:t> 1st Affirmative (rebuttal speech)     			 3 minutes</a:t>
            </a:r>
          </a:p>
          <a:p>
            <a:r>
              <a:rPr lang="en-US" dirty="0" smtClean="0"/>
              <a:t> 2nd Negative (rebuttal speech)    			 3 minutes</a:t>
            </a:r>
          </a:p>
          <a:p>
            <a:r>
              <a:rPr lang="en-US" dirty="0" smtClean="0"/>
              <a:t> 2nd Affirmative (rebuttal speech)      		 3 minutes</a:t>
            </a:r>
          </a:p>
          <a:p>
            <a:r>
              <a:rPr lang="en-US" dirty="0" smtClean="0"/>
              <a:t> 3rd Negative (rebuttal speech)      			 3 minutes</a:t>
            </a:r>
          </a:p>
          <a:p>
            <a:r>
              <a:rPr lang="en-US" dirty="0" smtClean="0"/>
              <a:t> 3rd Affirmative (rebuttal speech)    			 3 minutes</a:t>
            </a:r>
          </a:p>
          <a:p>
            <a:pPr>
              <a:buNone/>
            </a:pPr>
            <a:r>
              <a:rPr lang="en-US" dirty="0" smtClean="0"/>
              <a:t> Complaints of rule violations, misquotations, etc. by either team.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Affirmative					6 minutes</a:t>
            </a:r>
          </a:p>
          <a:p>
            <a:r>
              <a:rPr lang="en-US" dirty="0" smtClean="0"/>
              <a:t>Negative Cross-examination		3 minutes</a:t>
            </a:r>
          </a:p>
          <a:p>
            <a:r>
              <a:rPr lang="en-US" dirty="0" smtClean="0"/>
              <a:t>Negative					7 minutes</a:t>
            </a:r>
          </a:p>
          <a:p>
            <a:r>
              <a:rPr lang="en-US" dirty="0" smtClean="0"/>
              <a:t>Positive CX					3 minutes</a:t>
            </a:r>
          </a:p>
          <a:p>
            <a:r>
              <a:rPr lang="en-US" dirty="0" smtClean="0"/>
              <a:t>Affirmative					4 minutes</a:t>
            </a:r>
          </a:p>
          <a:p>
            <a:r>
              <a:rPr lang="en-US" dirty="0" smtClean="0"/>
              <a:t>Negative					6 minutes</a:t>
            </a:r>
          </a:p>
          <a:p>
            <a:r>
              <a:rPr lang="en-US" dirty="0" smtClean="0"/>
              <a:t>Affirmative					3 minutes</a:t>
            </a:r>
          </a:p>
          <a:p>
            <a:endParaRPr lang="en-US" dirty="0" smtClean="0"/>
          </a:p>
          <a:p>
            <a:r>
              <a:rPr lang="en-US" dirty="0" smtClean="0"/>
              <a:t>5 minutes preparation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speech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affirmative</a:t>
            </a:r>
          </a:p>
          <a:p>
            <a:pPr lvl="1"/>
            <a:r>
              <a:rPr lang="en-US" dirty="0" smtClean="0"/>
              <a:t>May define resolution</a:t>
            </a:r>
          </a:p>
          <a:p>
            <a:pPr lvl="1"/>
            <a:r>
              <a:rPr lang="en-US" dirty="0" smtClean="0"/>
              <a:t>Should state the importance of the resolution and the values it contains</a:t>
            </a:r>
          </a:p>
          <a:p>
            <a:pPr lvl="1"/>
            <a:r>
              <a:rPr lang="en-US" dirty="0" smtClean="0"/>
              <a:t>Should present </a:t>
            </a:r>
            <a:r>
              <a:rPr lang="en-US" dirty="0" smtClean="0"/>
              <a:t>reasonable </a:t>
            </a:r>
            <a:r>
              <a:rPr lang="en-US" dirty="0" smtClean="0"/>
              <a:t>arguments to support the values </a:t>
            </a:r>
          </a:p>
          <a:p>
            <a:r>
              <a:rPr lang="en-US" dirty="0" smtClean="0"/>
              <a:t>Negative</a:t>
            </a:r>
          </a:p>
          <a:p>
            <a:pPr lvl="1"/>
            <a:r>
              <a:rPr lang="en-US" dirty="0" smtClean="0"/>
              <a:t>May dispute the affirmative definitions</a:t>
            </a:r>
          </a:p>
          <a:p>
            <a:pPr lvl="1"/>
            <a:r>
              <a:rPr lang="en-US" dirty="0" smtClean="0"/>
              <a:t>Should attack both the values and the affirmative’s interpretation and defense</a:t>
            </a:r>
          </a:p>
          <a:p>
            <a:pPr lvl="1"/>
            <a:r>
              <a:rPr lang="en-US" dirty="0" smtClean="0"/>
              <a:t>May present new values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Rebuttals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evidence to support old arguments</a:t>
            </a:r>
          </a:p>
          <a:p>
            <a:r>
              <a:rPr lang="en-US" dirty="0" smtClean="0"/>
              <a:t>The affirmative must reply before the last rebuttal</a:t>
            </a:r>
          </a:p>
          <a:p>
            <a:r>
              <a:rPr lang="en-US" dirty="0" smtClean="0"/>
              <a:t>The responsibility of the speaker to defend and to attack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examination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of questions and answers</a:t>
            </a:r>
          </a:p>
          <a:p>
            <a:r>
              <a:rPr lang="en-US" dirty="0" smtClean="0"/>
              <a:t>Clarification of an obscure point</a:t>
            </a:r>
          </a:p>
          <a:p>
            <a:r>
              <a:rPr lang="en-US" dirty="0" smtClean="0"/>
              <a:t>Attitude reasonable, cooperative, eager to please</a:t>
            </a:r>
          </a:p>
          <a:p>
            <a:r>
              <a:rPr lang="en-US" dirty="0" smtClean="0"/>
              <a:t>Admissions or information must be used in subsequent speeches</a:t>
            </a:r>
          </a:p>
          <a:p>
            <a:r>
              <a:rPr lang="en-US" dirty="0" smtClean="0"/>
              <a:t>Reasonable length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 3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Moving Targets</a:t>
            </a:r>
          </a:p>
          <a:p>
            <a:pPr lvl="1"/>
            <a:r>
              <a:rPr lang="en-US" dirty="0" smtClean="0"/>
              <a:t>Every single argument that Affirmative wants to make must be made in the first speech</a:t>
            </a:r>
          </a:p>
          <a:p>
            <a:pPr lvl="1"/>
            <a:r>
              <a:rPr lang="en-US" dirty="0" smtClean="0"/>
              <a:t>No adding of new arguments in later speeches</a:t>
            </a:r>
            <a:endParaRPr lang="en-US" dirty="0"/>
          </a:p>
          <a:p>
            <a:pPr lvl="1"/>
            <a:r>
              <a:rPr lang="en-US" dirty="0" smtClean="0"/>
              <a:t>Same for Negative</a:t>
            </a:r>
          </a:p>
          <a:p>
            <a:pPr lvl="1"/>
            <a:r>
              <a:rPr lang="en-US" dirty="0" smtClean="0"/>
              <a:t>Development of arguments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third person by the position</a:t>
            </a:r>
          </a:p>
          <a:p>
            <a:r>
              <a:rPr lang="en-US" dirty="0" smtClean="0"/>
              <a:t>Opening</a:t>
            </a:r>
          </a:p>
          <a:p>
            <a:pPr lvl="1"/>
            <a:r>
              <a:rPr lang="en-US" dirty="0" smtClean="0"/>
              <a:t>Mr. Moderator</a:t>
            </a:r>
          </a:p>
          <a:p>
            <a:pPr lvl="1"/>
            <a:r>
              <a:rPr lang="en-US" dirty="0" smtClean="0"/>
              <a:t>Honorable judges</a:t>
            </a:r>
          </a:p>
          <a:p>
            <a:pPr lvl="1"/>
            <a:r>
              <a:rPr lang="en-US" dirty="0" smtClean="0"/>
              <a:t>Worthy opponents</a:t>
            </a:r>
          </a:p>
          <a:p>
            <a:pPr lvl="1"/>
            <a:r>
              <a:rPr lang="en-US" dirty="0" smtClean="0"/>
              <a:t>Ladies and gentlemen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upon:</a:t>
            </a:r>
          </a:p>
          <a:p>
            <a:pPr lvl="1"/>
            <a:r>
              <a:rPr lang="en-US" dirty="0" smtClean="0"/>
              <a:t>Skill in analysis</a:t>
            </a:r>
          </a:p>
          <a:p>
            <a:pPr lvl="1"/>
            <a:r>
              <a:rPr lang="en-US" dirty="0" smtClean="0"/>
              <a:t>Use of evidence</a:t>
            </a:r>
          </a:p>
          <a:p>
            <a:pPr lvl="1"/>
            <a:r>
              <a:rPr lang="en-US" dirty="0" smtClean="0"/>
              <a:t>Validity of evidence</a:t>
            </a:r>
          </a:p>
          <a:p>
            <a:pPr lvl="1"/>
            <a:r>
              <a:rPr lang="en-US" dirty="0" smtClean="0"/>
              <a:t>Validity of argument</a:t>
            </a:r>
          </a:p>
          <a:p>
            <a:pPr lvl="1"/>
            <a:r>
              <a:rPr lang="en-US" dirty="0" smtClean="0"/>
              <a:t>Clarity of organization</a:t>
            </a:r>
          </a:p>
          <a:p>
            <a:pPr lvl="1"/>
            <a:r>
              <a:rPr lang="en-US" dirty="0" smtClean="0"/>
              <a:t>Effectiveness of delivery</a:t>
            </a:r>
          </a:p>
          <a:p>
            <a:pPr lvl="1"/>
            <a:r>
              <a:rPr lang="en-US" dirty="0" smtClean="0"/>
              <a:t>Strength and conviction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the best win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Single-sex schools are good for education</a:t>
            </a:r>
          </a:p>
          <a:p>
            <a:r>
              <a:rPr lang="en-US" dirty="0" smtClean="0"/>
              <a:t>Reality television does more harm than good</a:t>
            </a:r>
          </a:p>
          <a:p>
            <a:r>
              <a:rPr lang="en-US" dirty="0" smtClean="0"/>
              <a:t>University education should be free</a:t>
            </a:r>
          </a:p>
          <a:p>
            <a:r>
              <a:rPr lang="en-US" dirty="0" smtClean="0"/>
              <a:t>Mothers should stay at home and look after their children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Filiter</a:t>
            </a:r>
            <a:r>
              <a:rPr lang="en-US" dirty="0" smtClean="0"/>
              <a:t>, John D. "An Introduction to Academic Debate." (2004): n. </a:t>
            </a:r>
            <a:r>
              <a:rPr lang="en-US" dirty="0" err="1" smtClean="0"/>
              <a:t>pag</a:t>
            </a:r>
            <a:r>
              <a:rPr lang="en-US" dirty="0" smtClean="0"/>
              <a:t>. Web</a:t>
            </a:r>
          </a:p>
          <a:p>
            <a:r>
              <a:rPr lang="en-US" dirty="0" smtClean="0"/>
              <a:t>RULES OF LINCOLN-DOUGLAS DEBATE</a:t>
            </a:r>
          </a:p>
          <a:p>
            <a:r>
              <a:rPr lang="en-US" dirty="0" smtClean="0">
                <a:hlinkClick r:id="rId2"/>
              </a:rPr>
              <a:t>https://www.youtube.com/watch?v=GINVeAfcvyQ</a:t>
            </a:r>
            <a:endParaRPr lang="en-US" dirty="0" smtClean="0"/>
          </a:p>
          <a:p>
            <a:r>
              <a:rPr lang="sk-SK" dirty="0" smtClean="0">
                <a:hlinkClick r:id="rId3"/>
              </a:rPr>
              <a:t>http://commfaculty.fullerton.edu/jbruschke/theory_and_practice_in_academic_.htm</a:t>
            </a:r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symbol obsahu 3" descr="ukraine_edited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484784"/>
            <a:ext cx="5280000" cy="3960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Content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en-US" dirty="0" smtClean="0"/>
              <a:t>Academic debates</a:t>
            </a:r>
          </a:p>
          <a:p>
            <a:r>
              <a:rPr lang="en-US" dirty="0" smtClean="0"/>
              <a:t>Rules</a:t>
            </a:r>
          </a:p>
          <a:p>
            <a:r>
              <a:rPr lang="en-US" dirty="0" smtClean="0"/>
              <a:t>Formats</a:t>
            </a:r>
          </a:p>
          <a:p>
            <a:r>
              <a:rPr lang="en-US" dirty="0" smtClean="0"/>
              <a:t>Speeches</a:t>
            </a:r>
          </a:p>
          <a:p>
            <a:r>
              <a:rPr lang="en-US" dirty="0" smtClean="0"/>
              <a:t>Addressing</a:t>
            </a:r>
          </a:p>
          <a:p>
            <a:r>
              <a:rPr lang="en-US" dirty="0" smtClean="0"/>
              <a:t>Judging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Academic</a:t>
            </a:r>
            <a:r>
              <a:rPr lang="sk-SK" dirty="0" smtClean="0"/>
              <a:t> Debate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purest form of debate</a:t>
            </a:r>
          </a:p>
          <a:p>
            <a:r>
              <a:rPr lang="en-US" dirty="0" smtClean="0"/>
              <a:t>No embellishments, merely speeches:</a:t>
            </a:r>
          </a:p>
          <a:p>
            <a:pPr lvl="1"/>
            <a:r>
              <a:rPr lang="en-US" dirty="0" smtClean="0"/>
              <a:t>No Parliamentary </a:t>
            </a:r>
            <a:r>
              <a:rPr lang="sk-SK" dirty="0" err="1" smtClean="0"/>
              <a:t>interruptions</a:t>
            </a:r>
            <a:endParaRPr lang="sk-SK" dirty="0" smtClean="0"/>
          </a:p>
          <a:p>
            <a:pPr lvl="1"/>
            <a:r>
              <a:rPr lang="sk-SK" dirty="0" smtClean="0"/>
              <a:t>No </a:t>
            </a:r>
            <a:r>
              <a:rPr lang="sk-SK" dirty="0" err="1" smtClean="0"/>
              <a:t>heckling</a:t>
            </a:r>
            <a:r>
              <a:rPr lang="sk-SK" dirty="0" smtClean="0"/>
              <a:t> (</a:t>
            </a:r>
            <a:r>
              <a:rPr lang="sk-SK" dirty="0" err="1" smtClean="0"/>
              <a:t>unless</a:t>
            </a:r>
            <a:r>
              <a:rPr lang="sk-SK" dirty="0" smtClean="0"/>
              <a:t> </a:t>
            </a:r>
            <a:r>
              <a:rPr lang="sk-SK" dirty="0" err="1" smtClean="0"/>
              <a:t>specifically</a:t>
            </a:r>
            <a:r>
              <a:rPr lang="sk-SK" dirty="0" smtClean="0"/>
              <a:t> </a:t>
            </a:r>
            <a:r>
              <a:rPr lang="sk-SK" dirty="0" err="1" smtClean="0"/>
              <a:t>permitted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No </a:t>
            </a:r>
            <a:r>
              <a:rPr lang="sk-SK" dirty="0" err="1" smtClean="0"/>
              <a:t>opportunity</a:t>
            </a:r>
            <a:r>
              <a:rPr lang="sk-SK" dirty="0" smtClean="0"/>
              <a:t> to </a:t>
            </a:r>
            <a:r>
              <a:rPr lang="sk-SK" dirty="0" err="1" smtClean="0"/>
              <a:t>question</a:t>
            </a:r>
            <a:r>
              <a:rPr lang="sk-SK" dirty="0" smtClean="0"/>
              <a:t> or </a:t>
            </a:r>
            <a:r>
              <a:rPr lang="sk-SK" dirty="0" err="1" smtClean="0"/>
              <a:t>be</a:t>
            </a:r>
            <a:r>
              <a:rPr lang="sk-SK" dirty="0" smtClean="0"/>
              <a:t> </a:t>
            </a:r>
            <a:r>
              <a:rPr lang="sk-SK" dirty="0" err="1" smtClean="0"/>
              <a:t>questioned</a:t>
            </a:r>
            <a:r>
              <a:rPr lang="sk-SK" dirty="0" smtClean="0"/>
              <a:t> (</a:t>
            </a:r>
            <a:r>
              <a:rPr lang="sk-SK" dirty="0" err="1" smtClean="0"/>
              <a:t>unless</a:t>
            </a:r>
            <a:r>
              <a:rPr lang="sk-SK" dirty="0" smtClean="0"/>
              <a:t> </a:t>
            </a:r>
            <a:r>
              <a:rPr lang="sk-SK" dirty="0" err="1" smtClean="0"/>
              <a:t>permitted</a:t>
            </a:r>
            <a:r>
              <a:rPr lang="sk-SK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Heckling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to Heckle</a:t>
            </a:r>
          </a:p>
          <a:p>
            <a:pPr lvl="1"/>
            <a:r>
              <a:rPr lang="en-US" dirty="0" smtClean="0"/>
              <a:t>To relieve seriousness of the debate</a:t>
            </a:r>
          </a:p>
          <a:p>
            <a:pPr lvl="1"/>
            <a:r>
              <a:rPr lang="en-US" dirty="0" smtClean="0"/>
              <a:t>To underline weakness of fact or reasoning</a:t>
            </a:r>
          </a:p>
          <a:p>
            <a:endParaRPr lang="en-US" dirty="0" smtClean="0"/>
          </a:p>
          <a:p>
            <a:r>
              <a:rPr lang="en-US" dirty="0" smtClean="0"/>
              <a:t>How to Handle Heckling</a:t>
            </a:r>
          </a:p>
          <a:p>
            <a:pPr lvl="1"/>
            <a:r>
              <a:rPr lang="en-US" dirty="0" smtClean="0"/>
              <a:t>To prevent it</a:t>
            </a:r>
          </a:p>
          <a:p>
            <a:pPr lvl="1"/>
            <a:r>
              <a:rPr lang="en-US" dirty="0" smtClean="0"/>
              <a:t>To respond with more </a:t>
            </a:r>
            <a:r>
              <a:rPr lang="en-US" dirty="0" smtClean="0"/>
              <a:t>humor</a:t>
            </a:r>
            <a:endParaRPr lang="en-US" dirty="0" smtClean="0"/>
          </a:p>
          <a:p>
            <a:pPr lvl="1"/>
            <a:r>
              <a:rPr lang="en-US" dirty="0" smtClean="0"/>
              <a:t>To ignore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Worlds Style Points of Information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at the Worlds Schools Debating Championships</a:t>
            </a:r>
          </a:p>
          <a:p>
            <a:r>
              <a:rPr lang="en-US" dirty="0" smtClean="0"/>
              <a:t>Not recommended for novice debaters</a:t>
            </a:r>
          </a:p>
          <a:p>
            <a:r>
              <a:rPr lang="en-US" dirty="0" smtClean="0"/>
              <a:t>Raised only between the first and final minute of a constructive speech</a:t>
            </a:r>
          </a:p>
          <a:p>
            <a:r>
              <a:rPr lang="en-US" dirty="0" smtClean="0"/>
              <a:t>Take </a:t>
            </a:r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form of question or remark</a:t>
            </a:r>
          </a:p>
          <a:p>
            <a:r>
              <a:rPr lang="en-US" dirty="0" smtClean="0"/>
              <a:t>Must be brief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Rule </a:t>
            </a:r>
            <a:r>
              <a:rPr lang="en-US" dirty="0" smtClean="0"/>
              <a:t># 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Debaters take sides </a:t>
            </a:r>
          </a:p>
          <a:p>
            <a:pPr lvl="1"/>
            <a:r>
              <a:rPr lang="en-US" dirty="0" smtClean="0"/>
              <a:t>Affirmative</a:t>
            </a:r>
          </a:p>
          <a:p>
            <a:pPr lvl="1"/>
            <a:r>
              <a:rPr lang="en-US" dirty="0" smtClean="0"/>
              <a:t>Negative</a:t>
            </a:r>
          </a:p>
          <a:p>
            <a:r>
              <a:rPr lang="en-US" dirty="0" smtClean="0"/>
              <a:t>Resolution</a:t>
            </a:r>
          </a:p>
          <a:p>
            <a:pPr lvl="1"/>
            <a:r>
              <a:rPr lang="en-US" dirty="0" smtClean="0"/>
              <a:t>No middle ground; either true or false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Debaters take turns</a:t>
            </a:r>
          </a:p>
          <a:p>
            <a:pPr lvl="1"/>
            <a:r>
              <a:rPr lang="en-US" dirty="0" smtClean="0"/>
              <a:t>Oxford format</a:t>
            </a:r>
          </a:p>
          <a:p>
            <a:pPr lvl="1"/>
            <a:r>
              <a:rPr lang="en-US" dirty="0" smtClean="0"/>
              <a:t>Cambridge format</a:t>
            </a:r>
          </a:p>
          <a:p>
            <a:pPr lvl="1"/>
            <a:r>
              <a:rPr lang="en-US" dirty="0" smtClean="0"/>
              <a:t>Lincoln-Douglas format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Oxford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1st Affirmative (constructive speech)		5 minutes</a:t>
            </a:r>
          </a:p>
          <a:p>
            <a:r>
              <a:rPr lang="en-US" sz="2200" dirty="0" smtClean="0"/>
              <a:t> 1st Negative (constructive &amp; rebuttal speech)	8 minutes</a:t>
            </a:r>
          </a:p>
          <a:p>
            <a:r>
              <a:rPr lang="en-US" sz="2200" dirty="0" smtClean="0"/>
              <a:t> 2nd </a:t>
            </a:r>
            <a:r>
              <a:rPr lang="en-US" sz="2200" dirty="0" err="1" smtClean="0"/>
              <a:t>Aff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2nd </a:t>
            </a:r>
            <a:r>
              <a:rPr lang="en-US" sz="2200" dirty="0" err="1" smtClean="0"/>
              <a:t>Neg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3rd </a:t>
            </a:r>
            <a:r>
              <a:rPr lang="en-US" sz="2200" dirty="0" err="1" smtClean="0"/>
              <a:t>Aff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3rd </a:t>
            </a:r>
            <a:r>
              <a:rPr lang="en-US" sz="2200" dirty="0" err="1" smtClean="0"/>
              <a:t>Neg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1st </a:t>
            </a:r>
            <a:r>
              <a:rPr lang="en-US" sz="2200" dirty="0" err="1" smtClean="0"/>
              <a:t>Aff</a:t>
            </a:r>
            <a:r>
              <a:rPr lang="en-US" sz="2200" dirty="0" smtClean="0"/>
              <a:t> (rebuttal speech)				3 minutes</a:t>
            </a:r>
          </a:p>
          <a:p>
            <a:pPr>
              <a:buNone/>
            </a:pPr>
            <a:r>
              <a:rPr lang="en-US" sz="2200" dirty="0" smtClean="0"/>
              <a:t> Complaints of rule violations, misquotations, etc. by either team.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284</TotalTime>
  <Words>416</Words>
  <Application>Microsoft Office PowerPoint</Application>
  <PresentationFormat>Předvádění na obrazovce (4:3)</PresentationFormat>
  <Paragraphs>129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Špička</vt:lpstr>
      <vt:lpstr>Academic debate</vt:lpstr>
      <vt:lpstr>Prezentace aplikace PowerPoint</vt:lpstr>
      <vt:lpstr>Content</vt:lpstr>
      <vt:lpstr>Academic Debate</vt:lpstr>
      <vt:lpstr>Heckling</vt:lpstr>
      <vt:lpstr>Worlds Style Points of Information</vt:lpstr>
      <vt:lpstr>Rule # 1</vt:lpstr>
      <vt:lpstr>Rule # 2</vt:lpstr>
      <vt:lpstr>Oxford format</vt:lpstr>
      <vt:lpstr>Cambridge format</vt:lpstr>
      <vt:lpstr>LD format</vt:lpstr>
      <vt:lpstr>Constructive speech</vt:lpstr>
      <vt:lpstr>The Rebuttals</vt:lpstr>
      <vt:lpstr>Cross examination</vt:lpstr>
      <vt:lpstr>Rule # 3</vt:lpstr>
      <vt:lpstr>Addressing</vt:lpstr>
      <vt:lpstr>Judging</vt:lpstr>
      <vt:lpstr>May the best win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Martina</dc:creator>
  <cp:lastModifiedBy>Kateřina Tomková</cp:lastModifiedBy>
  <cp:revision>31</cp:revision>
  <dcterms:created xsi:type="dcterms:W3CDTF">2014-04-28T19:47:21Z</dcterms:created>
  <dcterms:modified xsi:type="dcterms:W3CDTF">2016-04-12T14:37:37Z</dcterms:modified>
</cp:coreProperties>
</file>