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2549c5acb7c2a09c" providerId="LiveId" clId="{4DC46B01-CD01-48FF-8669-7D4270320EEF}"/>
    <pc:docChg chg="undo custSel addSld modSld">
      <pc:chgData name="" userId="2549c5acb7c2a09c" providerId="LiveId" clId="{4DC46B01-CD01-48FF-8669-7D4270320EEF}" dt="2018-03-27T06:49:06.928" v="1352" actId="20577"/>
      <pc:docMkLst>
        <pc:docMk/>
      </pc:docMkLst>
      <pc:sldChg chg="modSp">
        <pc:chgData name="" userId="2549c5acb7c2a09c" providerId="LiveId" clId="{4DC46B01-CD01-48FF-8669-7D4270320EEF}" dt="2018-03-27T06:41:25.555" v="534" actId="20577"/>
        <pc:sldMkLst>
          <pc:docMk/>
          <pc:sldMk cId="1465850967" sldId="261"/>
        </pc:sldMkLst>
        <pc:spChg chg="mod">
          <ac:chgData name="" userId="2549c5acb7c2a09c" providerId="LiveId" clId="{4DC46B01-CD01-48FF-8669-7D4270320EEF}" dt="2018-03-27T06:41:19.629" v="511" actId="20577"/>
          <ac:spMkLst>
            <pc:docMk/>
            <pc:sldMk cId="1465850967" sldId="261"/>
            <ac:spMk id="2" creationId="{9032B673-87E0-4CE0-9474-F8E41A5468FF}"/>
          </ac:spMkLst>
        </pc:spChg>
        <pc:spChg chg="mod">
          <ac:chgData name="" userId="2549c5acb7c2a09c" providerId="LiveId" clId="{4DC46B01-CD01-48FF-8669-7D4270320EEF}" dt="2018-03-27T06:41:25.555" v="534" actId="20577"/>
          <ac:spMkLst>
            <pc:docMk/>
            <pc:sldMk cId="1465850967" sldId="261"/>
            <ac:spMk id="3" creationId="{42582CAC-82A5-48CB-A3F6-8BD45F3BE5D2}"/>
          </ac:spMkLst>
        </pc:spChg>
      </pc:sldChg>
      <pc:sldChg chg="modSp">
        <pc:chgData name="" userId="2549c5acb7c2a09c" providerId="LiveId" clId="{4DC46B01-CD01-48FF-8669-7D4270320EEF}" dt="2018-03-27T06:40:51.879" v="483" actId="14100"/>
        <pc:sldMkLst>
          <pc:docMk/>
          <pc:sldMk cId="1724217016" sldId="262"/>
        </pc:sldMkLst>
        <pc:spChg chg="mod">
          <ac:chgData name="" userId="2549c5acb7c2a09c" providerId="LiveId" clId="{4DC46B01-CD01-48FF-8669-7D4270320EEF}" dt="2018-03-27T06:40:51.879" v="483" actId="14100"/>
          <ac:spMkLst>
            <pc:docMk/>
            <pc:sldMk cId="1724217016" sldId="262"/>
            <ac:spMk id="2" creationId="{A1A506E8-574A-4E8A-A5A6-5A6D639BE71E}"/>
          </ac:spMkLst>
        </pc:spChg>
      </pc:sldChg>
      <pc:sldChg chg="modSp add">
        <pc:chgData name="" userId="2549c5acb7c2a09c" providerId="LiveId" clId="{4DC46B01-CD01-48FF-8669-7D4270320EEF}" dt="2018-03-27T06:40:20.380" v="482" actId="20577"/>
        <pc:sldMkLst>
          <pc:docMk/>
          <pc:sldMk cId="3585870916" sldId="263"/>
        </pc:sldMkLst>
        <pc:spChg chg="mod">
          <ac:chgData name="" userId="2549c5acb7c2a09c" providerId="LiveId" clId="{4DC46B01-CD01-48FF-8669-7D4270320EEF}" dt="2018-03-27T06:04:41.100" v="27" actId="20577"/>
          <ac:spMkLst>
            <pc:docMk/>
            <pc:sldMk cId="3585870916" sldId="263"/>
            <ac:spMk id="2" creationId="{C0CBE222-EDA5-4224-9C2E-BA4EDBF64BBE}"/>
          </ac:spMkLst>
        </pc:spChg>
        <pc:spChg chg="mod">
          <ac:chgData name="" userId="2549c5acb7c2a09c" providerId="LiveId" clId="{4DC46B01-CD01-48FF-8669-7D4270320EEF}" dt="2018-03-27T06:40:20.380" v="482" actId="20577"/>
          <ac:spMkLst>
            <pc:docMk/>
            <pc:sldMk cId="3585870916" sldId="263"/>
            <ac:spMk id="3" creationId="{9DB74693-BE3B-43E5-9EF0-81C786846A56}"/>
          </ac:spMkLst>
        </pc:spChg>
      </pc:sldChg>
      <pc:sldChg chg="modSp add">
        <pc:chgData name="" userId="2549c5acb7c2a09c" providerId="LiveId" clId="{4DC46B01-CD01-48FF-8669-7D4270320EEF}" dt="2018-03-27T06:44:27.034" v="862" actId="20577"/>
        <pc:sldMkLst>
          <pc:docMk/>
          <pc:sldMk cId="3678804873" sldId="264"/>
        </pc:sldMkLst>
        <pc:spChg chg="mod">
          <ac:chgData name="" userId="2549c5acb7c2a09c" providerId="LiveId" clId="{4DC46B01-CD01-48FF-8669-7D4270320EEF}" dt="2018-03-27T06:41:31.248" v="552" actId="20577"/>
          <ac:spMkLst>
            <pc:docMk/>
            <pc:sldMk cId="3678804873" sldId="264"/>
            <ac:spMk id="2" creationId="{8F171842-9766-4F22-8908-36216F7DA5F6}"/>
          </ac:spMkLst>
        </pc:spChg>
        <pc:spChg chg="mod">
          <ac:chgData name="" userId="2549c5acb7c2a09c" providerId="LiveId" clId="{4DC46B01-CD01-48FF-8669-7D4270320EEF}" dt="2018-03-27T06:44:27.034" v="862" actId="20577"/>
          <ac:spMkLst>
            <pc:docMk/>
            <pc:sldMk cId="3678804873" sldId="264"/>
            <ac:spMk id="3" creationId="{D8464427-B2A1-47CF-941D-44D575E66A1F}"/>
          </ac:spMkLst>
        </pc:spChg>
      </pc:sldChg>
      <pc:sldChg chg="modSp add">
        <pc:chgData name="" userId="2549c5acb7c2a09c" providerId="LiveId" clId="{4DC46B01-CD01-48FF-8669-7D4270320EEF}" dt="2018-03-27T06:49:06.928" v="1352" actId="20577"/>
        <pc:sldMkLst>
          <pc:docMk/>
          <pc:sldMk cId="538366832" sldId="265"/>
        </pc:sldMkLst>
        <pc:spChg chg="mod">
          <ac:chgData name="" userId="2549c5acb7c2a09c" providerId="LiveId" clId="{4DC46B01-CD01-48FF-8669-7D4270320EEF}" dt="2018-03-27T06:44:48.489" v="878" actId="20577"/>
          <ac:spMkLst>
            <pc:docMk/>
            <pc:sldMk cId="538366832" sldId="265"/>
            <ac:spMk id="2" creationId="{87D85EF9-F825-4709-AE90-88A2352C012C}"/>
          </ac:spMkLst>
        </pc:spChg>
        <pc:spChg chg="mod">
          <ac:chgData name="" userId="2549c5acb7c2a09c" providerId="LiveId" clId="{4DC46B01-CD01-48FF-8669-7D4270320EEF}" dt="2018-03-27T06:49:06.928" v="1352" actId="20577"/>
          <ac:spMkLst>
            <pc:docMk/>
            <pc:sldMk cId="538366832" sldId="265"/>
            <ac:spMk id="3" creationId="{297F511A-E629-4A14-B566-BD50C948B4B0}"/>
          </ac:spMkLst>
        </pc:spChg>
      </pc:sldChg>
      <pc:sldChg chg="modSp add">
        <pc:chgData name="" userId="2549c5acb7c2a09c" providerId="LiveId" clId="{4DC46B01-CD01-48FF-8669-7D4270320EEF}" dt="2018-03-27T06:48:04.459" v="1150" actId="20577"/>
        <pc:sldMkLst>
          <pc:docMk/>
          <pc:sldMk cId="2879968544" sldId="266"/>
        </pc:sldMkLst>
        <pc:spChg chg="mod">
          <ac:chgData name="" userId="2549c5acb7c2a09c" providerId="LiveId" clId="{4DC46B01-CD01-48FF-8669-7D4270320EEF}" dt="2018-03-27T06:46:26.209" v="978" actId="20577"/>
          <ac:spMkLst>
            <pc:docMk/>
            <pc:sldMk cId="2879968544" sldId="266"/>
            <ac:spMk id="2" creationId="{CCC941A6-3162-4E38-B77D-345BB1DA8B98}"/>
          </ac:spMkLst>
        </pc:spChg>
        <pc:spChg chg="mod">
          <ac:chgData name="" userId="2549c5acb7c2a09c" providerId="LiveId" clId="{4DC46B01-CD01-48FF-8669-7D4270320EEF}" dt="2018-03-27T06:48:04.459" v="1150" actId="20577"/>
          <ac:spMkLst>
            <pc:docMk/>
            <pc:sldMk cId="2879968544" sldId="266"/>
            <ac:spMk id="3" creationId="{64F28377-1256-4AE8-B826-B66BE19364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48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57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6480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019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386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938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450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34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59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54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33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809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33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42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916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7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CD85A-3A49-4159-90F2-FB6D59819A6D}" type="datetimeFigureOut">
              <a:rPr lang="fr-FR" smtClean="0"/>
              <a:t>27/03/2018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D4C53F5-4A87-4CB9-BAE0-80EEA8E0C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66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025665-7003-403C-881E-D927D8624B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La révolution des objets connectés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24EAB7-C092-4645-92E0-4C1A93DEA9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69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C941A6-3162-4E38-B77D-345BB1DA8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Vocabulaire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F28377-1256-4AE8-B826-B66BE1936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Trouvez les synonymes des mots suivants :</a:t>
            </a:r>
          </a:p>
          <a:p>
            <a:r>
              <a:rPr lang="fr-FR" dirty="0"/>
              <a:t>Environ = ; devenir meilleur = ; les gens = ; diminuer fortement/chuter = </a:t>
            </a:r>
          </a:p>
        </p:txBody>
      </p:sp>
    </p:spTree>
    <p:extLst>
      <p:ext uri="{BB962C8B-B14F-4D97-AF65-F5344CB8AC3E}">
        <p14:creationId xmlns:p14="http://schemas.microsoft.com/office/powerpoint/2010/main" val="2879968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D85EF9-F825-4709-AE90-88A2352C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Discussion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7F511A-E629-4A14-B566-BD50C948B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 pensez-vous de l’imprimante 3D ? Seriez-vous prêt à l’acheter ? Pourquoi ?</a:t>
            </a:r>
          </a:p>
          <a:p>
            <a:r>
              <a:rPr lang="fr-FR" dirty="0"/>
              <a:t>La technologie en 3D est-elle l’avenir de la technologie ?</a:t>
            </a:r>
          </a:p>
          <a:p>
            <a:r>
              <a:rPr lang="fr-FR" dirty="0"/>
              <a:t>Connaissez-vous des technologies en 3D ?</a:t>
            </a:r>
          </a:p>
          <a:p>
            <a:r>
              <a:rPr lang="fr-FR" dirty="0"/>
              <a:t>Êtes-vous déjà allé voir un film en 3D ? Qu’en avez-vous pensé </a:t>
            </a:r>
            <a:r>
              <a:rPr lang="fr-FR"/>
              <a:t>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8366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7DF34E-E9F2-4EEA-9D99-C8416AC80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Images p 96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6EDEA1-A42B-47F3-852D-859B7199E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Observez et décrivez les images</a:t>
            </a:r>
          </a:p>
          <a:p>
            <a:r>
              <a:rPr lang="fr-FR" dirty="0"/>
              <a:t>Quel va être le thème du document, à votre avis ?</a:t>
            </a:r>
          </a:p>
        </p:txBody>
      </p:sp>
    </p:spTree>
    <p:extLst>
      <p:ext uri="{BB962C8B-B14F-4D97-AF65-F5344CB8AC3E}">
        <p14:creationId xmlns:p14="http://schemas.microsoft.com/office/powerpoint/2010/main" val="2645731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7406D8-1C71-46C4-8602-D04777FFA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Vidéo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B64095-E0B4-465C-A174-F8AFD8A4D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 fait Cédric à 18h ?</a:t>
            </a:r>
          </a:p>
          <a:p>
            <a:r>
              <a:rPr lang="fr-FR" dirty="0"/>
              <a:t>Comment contrôle-t-il sa maison (à l’aide de quel objet) ?</a:t>
            </a:r>
          </a:p>
          <a:p>
            <a:r>
              <a:rPr lang="fr-FR" dirty="0"/>
              <a:t>Que peut-il contrôler ?</a:t>
            </a:r>
          </a:p>
          <a:p>
            <a:r>
              <a:rPr lang="fr-FR" dirty="0"/>
              <a:t>Qu’a-t-il installé dans sa maison (ce qui lui permet de contrôler) ?</a:t>
            </a:r>
          </a:p>
          <a:p>
            <a:r>
              <a:rPr lang="fr-FR" dirty="0"/>
              <a:t>La connexion est-elle possible seulement pour la maison ? Si non, donnez la liste des objets connectés qui cités et expliquez leur usage</a:t>
            </a:r>
          </a:p>
          <a:p>
            <a:r>
              <a:rPr lang="fr-FR" dirty="0"/>
              <a:t>Que se passera-t-il en 2020 ? Citez un objet qui sera bientôt commercialisé</a:t>
            </a:r>
          </a:p>
          <a:p>
            <a:r>
              <a:rPr lang="fr-FR" dirty="0"/>
              <a:t>L’usage des objets connectés est-elle risquée ? Pourquoi ?</a:t>
            </a:r>
          </a:p>
        </p:txBody>
      </p:sp>
    </p:spTree>
    <p:extLst>
      <p:ext uri="{BB962C8B-B14F-4D97-AF65-F5344CB8AC3E}">
        <p14:creationId xmlns:p14="http://schemas.microsoft.com/office/powerpoint/2010/main" val="107543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4DF194-6F83-489C-9515-51B67603E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Grammaire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84ADA1-0CE2-4BD3-968D-22E3A5791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Regardez la vidéo à nouveau et complétez :</a:t>
            </a:r>
          </a:p>
          <a:p>
            <a:pPr marL="0" indent="0">
              <a:buNone/>
            </a:pPr>
            <a:r>
              <a:rPr lang="fr-FR" dirty="0"/>
              <a:t>« Là, je dis à la maison que je rentre donc les volets ………………………….. »</a:t>
            </a:r>
          </a:p>
          <a:p>
            <a:pPr marL="0" indent="0">
              <a:buNone/>
            </a:pPr>
            <a:r>
              <a:rPr lang="fr-FR" dirty="0"/>
              <a:t>« En 2020, 80 milliards d’objets connectés ………………………….. notre quotidien »</a:t>
            </a:r>
          </a:p>
          <a:p>
            <a:pPr marL="0" indent="0">
              <a:buNone/>
            </a:pPr>
            <a:r>
              <a:rPr lang="fr-FR" dirty="0"/>
              <a:t>« Comme ces voitures, qui ………………………….. sans conducteur »</a:t>
            </a:r>
          </a:p>
          <a:p>
            <a:r>
              <a:rPr lang="fr-FR" dirty="0"/>
              <a:t>Quels phrases expriment : 1) un futur proche, 2) un futur lointain</a:t>
            </a:r>
          </a:p>
        </p:txBody>
      </p:sp>
    </p:spTree>
    <p:extLst>
      <p:ext uri="{BB962C8B-B14F-4D97-AF65-F5344CB8AC3E}">
        <p14:creationId xmlns:p14="http://schemas.microsoft.com/office/powerpoint/2010/main" val="3397499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126B24-6A12-41E9-A52F-009A03244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Discussion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8B9F8D-49BA-4395-8AB7-A0F9D1231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 pensez-vous des objets connectés ? Cela vous inquiète-t-il ?</a:t>
            </a:r>
          </a:p>
          <a:p>
            <a:r>
              <a:rPr lang="fr-FR" dirty="0"/>
              <a:t>Que pensez-vous de la place prise par les objets technologiques/connectés dans notre vie ?</a:t>
            </a:r>
          </a:p>
          <a:p>
            <a:r>
              <a:rPr lang="fr-FR" dirty="0"/>
              <a:t>Certaines personnes préfèrent vivre avec moins de technologie dans leur vie. Pouvez-vous comprendre ce désir de vivre plus simplement.</a:t>
            </a:r>
          </a:p>
          <a:p>
            <a:r>
              <a:rPr lang="fr-FR" dirty="0"/>
              <a:t>Certaines personnes n’aiment pas ou ont peur des technologies. En connaissez-vous quelques-unes ?</a:t>
            </a:r>
          </a:p>
          <a:p>
            <a:r>
              <a:rPr lang="fr-FR" dirty="0"/>
              <a:t>Y a-t-il des objets technologiques que vous voudriez absolument obtenir ? Si oui, lesquels ? En quoi changerai(en)t-il(s) votre vie ?</a:t>
            </a:r>
          </a:p>
          <a:p>
            <a:r>
              <a:rPr lang="fr-FR" dirty="0"/>
              <a:t>Aimez-vous utiliser et essayer de nouvelles technologies ou préférez-vous utiliser celles que vous connaissez déjà ?</a:t>
            </a:r>
          </a:p>
        </p:txBody>
      </p:sp>
    </p:spTree>
    <p:extLst>
      <p:ext uri="{BB962C8B-B14F-4D97-AF65-F5344CB8AC3E}">
        <p14:creationId xmlns:p14="http://schemas.microsoft.com/office/powerpoint/2010/main" val="3027888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CBE222-EDA5-4224-9C2E-BA4EDBF64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Discussion : le portable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B74693-BE3B-43E5-9EF0-81C786846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Avez-vous un smartphone ou un portable plus classique ?</a:t>
            </a:r>
          </a:p>
          <a:p>
            <a:r>
              <a:rPr lang="fr-FR" dirty="0"/>
              <a:t>Quels fonctions votre portable possède-t-il ? (Que pouvez-vous faire avec lui ?) Lesquelles utilisez-vous ?</a:t>
            </a:r>
          </a:p>
          <a:p>
            <a:r>
              <a:rPr lang="fr-FR" dirty="0"/>
              <a:t>Le téléphone portable devrait-il être interdit sur les lieux de travail ou à l’école ?</a:t>
            </a:r>
          </a:p>
          <a:p>
            <a:r>
              <a:rPr lang="fr-FR" dirty="0"/>
              <a:t>Quel est l’âge idéal pour avoir son premier téléphone portable ?</a:t>
            </a:r>
          </a:p>
          <a:p>
            <a:r>
              <a:rPr lang="fr-FR" dirty="0"/>
              <a:t>Sommes-nous esclaves de notre téléphone ?</a:t>
            </a:r>
          </a:p>
          <a:p>
            <a:r>
              <a:rPr lang="fr-FR" dirty="0"/>
              <a:t>Que pensez-vous des personnes qui parlent fort au téléphone ?</a:t>
            </a:r>
          </a:p>
        </p:txBody>
      </p:sp>
    </p:spTree>
    <p:extLst>
      <p:ext uri="{BB962C8B-B14F-4D97-AF65-F5344CB8AC3E}">
        <p14:creationId xmlns:p14="http://schemas.microsoft.com/office/powerpoint/2010/main" val="3585870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A506E8-574A-4E8A-A5A6-5A6D639BE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953265"/>
            <a:ext cx="8596668" cy="2187145"/>
          </a:xfrm>
        </p:spPr>
        <p:txBody>
          <a:bodyPr/>
          <a:lstStyle/>
          <a:p>
            <a:pPr algn="ctr"/>
            <a:r>
              <a:rPr lang="fr-FR" dirty="0"/>
              <a:t>En 3D, s’il vous plaît !</a:t>
            </a:r>
          </a:p>
        </p:txBody>
      </p:sp>
    </p:spTree>
    <p:extLst>
      <p:ext uri="{BB962C8B-B14F-4D97-AF65-F5344CB8AC3E}">
        <p14:creationId xmlns:p14="http://schemas.microsoft.com/office/powerpoint/2010/main" val="1724217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32B673-87E0-4CE0-9474-F8E41A546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Lisez le titre de l’article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582CAC-82A5-48CB-A3F6-8BD45F3BE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Quel va être le thème ?</a:t>
            </a:r>
          </a:p>
        </p:txBody>
      </p:sp>
    </p:spTree>
    <p:extLst>
      <p:ext uri="{BB962C8B-B14F-4D97-AF65-F5344CB8AC3E}">
        <p14:creationId xmlns:p14="http://schemas.microsoft.com/office/powerpoint/2010/main" val="1465850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171842-9766-4F22-8908-36216F7D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Lisez l’article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464427-B2A1-47CF-941D-44D575E66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Quels sont les points communs et les différences entre une imprimante normale et une imprimante en 3D ?</a:t>
            </a:r>
          </a:p>
          <a:p>
            <a:r>
              <a:rPr lang="fr-FR" dirty="0"/>
              <a:t>Cette imprimante est-elle déjà en vente ?</a:t>
            </a:r>
          </a:p>
          <a:p>
            <a:r>
              <a:rPr lang="fr-FR" dirty="0"/>
              <a:t>Que pourront faire les gens avec cette imprimante (dans 10 ans) ?</a:t>
            </a:r>
          </a:p>
          <a:p>
            <a:r>
              <a:rPr lang="fr-FR" dirty="0"/>
              <a:t>Quelles en seront les conséquences ?</a:t>
            </a:r>
          </a:p>
          <a:p>
            <a:r>
              <a:rPr lang="fr-FR" dirty="0"/>
              <a:t>Selon vous, peut-on tout imprimer ?</a:t>
            </a:r>
          </a:p>
        </p:txBody>
      </p:sp>
    </p:spTree>
    <p:extLst>
      <p:ext uri="{BB962C8B-B14F-4D97-AF65-F5344CB8AC3E}">
        <p14:creationId xmlns:p14="http://schemas.microsoft.com/office/powerpoint/2010/main" val="36788048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435</Words>
  <Application>Microsoft Office PowerPoint</Application>
  <PresentationFormat>Grand écran</PresentationFormat>
  <Paragraphs>49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Facette</vt:lpstr>
      <vt:lpstr>La révolution des objets connectés</vt:lpstr>
      <vt:lpstr>Images p 96</vt:lpstr>
      <vt:lpstr>Vidéo</vt:lpstr>
      <vt:lpstr>Grammaire</vt:lpstr>
      <vt:lpstr>Discussion</vt:lpstr>
      <vt:lpstr>Discussion : le portable</vt:lpstr>
      <vt:lpstr>En 3D, s’il vous plaît !</vt:lpstr>
      <vt:lpstr>Lisez le titre de l’article</vt:lpstr>
      <vt:lpstr>Lisez l’article</vt:lpstr>
      <vt:lpstr>Vocabulaire 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révolution des objets connectés</dc:title>
  <dc:creator>stephanie dufond</dc:creator>
  <cp:lastModifiedBy>stephanie dufond</cp:lastModifiedBy>
  <cp:revision>3</cp:revision>
  <dcterms:created xsi:type="dcterms:W3CDTF">2018-03-27T05:35:57Z</dcterms:created>
  <dcterms:modified xsi:type="dcterms:W3CDTF">2018-03-27T06:49:13Z</dcterms:modified>
</cp:coreProperties>
</file>