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45A264-C62C-4CF1-96AE-417F0A27B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Corrigé de la synthèse: le Boeing d’Air </a:t>
            </a:r>
            <a:r>
              <a:rPr lang="fr-FR" dirty="0" err="1"/>
              <a:t>India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ABFBC10-FA73-4730-97D5-6D42F221F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1522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10C0983-F1AA-4EAD-8298-97B25B8E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 Etude comparative</a:t>
            </a:r>
            <a:br>
              <a:rPr lang="fr-FR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7FBAC44-C62B-4FCA-BCD8-C10CCD65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a- Thème commun : Récupération des </a:t>
            </a:r>
            <a:r>
              <a:rPr lang="fr-FR" dirty="0" smtClean="0"/>
              <a:t>boîtes </a:t>
            </a:r>
            <a:r>
              <a:rPr lang="fr-FR" dirty="0"/>
              <a:t>noires du Boeing d’Air </a:t>
            </a:r>
            <a:r>
              <a:rPr lang="fr-FR" dirty="0" err="1"/>
              <a:t>India</a:t>
            </a:r>
            <a:endParaRPr lang="fr-FR" dirty="0"/>
          </a:p>
          <a:p>
            <a:endParaRPr lang="fr-FR" dirty="0"/>
          </a:p>
          <a:p>
            <a:r>
              <a:rPr lang="fr-FR" dirty="0"/>
              <a:t>b- Eléments contenus uniquement dans le premier texte.</a:t>
            </a:r>
          </a:p>
          <a:p>
            <a:pPr marL="0" indent="0">
              <a:buNone/>
            </a:pPr>
            <a:r>
              <a:rPr lang="fr-FR" dirty="0"/>
              <a:t>• Le sous-marin « </a:t>
            </a:r>
            <a:r>
              <a:rPr lang="fr-FR" dirty="0" err="1"/>
              <a:t>Scarab</a:t>
            </a:r>
            <a:r>
              <a:rPr lang="fr-FR" dirty="0"/>
              <a:t> » a remonté, le 11 juillet, la 2ème </a:t>
            </a:r>
            <a:r>
              <a:rPr lang="fr-FR" dirty="0" smtClean="0"/>
              <a:t>boîte </a:t>
            </a:r>
            <a:r>
              <a:rPr lang="fr-FR" dirty="0"/>
              <a:t>noire.</a:t>
            </a:r>
          </a:p>
          <a:p>
            <a:pPr marL="0" indent="0">
              <a:buNone/>
            </a:pPr>
            <a:r>
              <a:rPr lang="fr-FR" dirty="0"/>
              <a:t>• Boeing abîmé en mer au large de l’Irlande, le 23 juin, avec 329 personnes à son bord.</a:t>
            </a:r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/>
              <a:t>Première </a:t>
            </a:r>
            <a:r>
              <a:rPr lang="fr-FR" smtClean="0"/>
              <a:t>boîte </a:t>
            </a:r>
            <a:r>
              <a:rPr lang="fr-FR" dirty="0"/>
              <a:t>noire retrouvée la veille par le même robot ;</a:t>
            </a:r>
          </a:p>
          <a:p>
            <a:pPr marL="0" indent="0">
              <a:buNone/>
            </a:pPr>
            <a:r>
              <a:rPr lang="fr-FR" dirty="0"/>
              <a:t>• Explosion en vol ne fait plus de doute, mais on ne peut conclure à un attentat.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891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0CEC973-B250-47A1-9A86-665CBD78B7BD}"/>
              </a:ext>
            </a:extLst>
          </p:cNvPr>
          <p:cNvSpPr/>
          <p:nvPr/>
        </p:nvSpPr>
        <p:spPr>
          <a:xfrm>
            <a:off x="728869" y="775691"/>
            <a:ext cx="8759688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c- Eléments contenus uniquement dans le 2ème texte.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• </a:t>
            </a: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Boîte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récupérée par 2040m de fond dans l’Atlantique à 100km au sud-ouest de l’Irlande.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• </a:t>
            </a: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Boîtes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noires placées sous scellés, remises à la commission d’enquête à Cork.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• 1ère </a:t>
            </a: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boîte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enregistre dernières conversations dans la cabine de pilotage.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• 2ème </a:t>
            </a: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boîte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enregistre mouvements en vol.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endParaRPr lang="fr-F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d- Eléments communs aux deux textes.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• Sous-marin robot a récupéré deux </a:t>
            </a: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boîtes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noires du Boeing 747 d’Air </a:t>
            </a:r>
            <a:r>
              <a:rPr lang="fr-FR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India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• 2ème </a:t>
            </a: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boîte 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enregistre données techniques.</a:t>
            </a:r>
          </a:p>
        </p:txBody>
      </p:sp>
    </p:spTree>
    <p:extLst>
      <p:ext uri="{BB962C8B-B14F-4D97-AF65-F5344CB8AC3E}">
        <p14:creationId xmlns:p14="http://schemas.microsoft.com/office/powerpoint/2010/main" xmlns="" val="272938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E7EA49-1DD8-42CD-A2AE-8EC73A9C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2- </a:t>
            </a:r>
            <a:r>
              <a:rPr lang="cs-CZ" dirty="0" err="1"/>
              <a:t>Synthèse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A4C72E3-9274-45D7-8852-C545A7A14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	Le 23 juin 1985, le Boeing d’Air </a:t>
            </a:r>
            <a:r>
              <a:rPr lang="fr-FR" dirty="0" err="1"/>
              <a:t>India</a:t>
            </a:r>
            <a:r>
              <a:rPr lang="fr-FR" dirty="0"/>
              <a:t> a explosé en vol et s’est abîmé en mer au large de l’Irlande avec 329 personnes à son bord.</a:t>
            </a:r>
          </a:p>
          <a:p>
            <a:pPr marL="0" indent="0" algn="just">
              <a:buNone/>
            </a:pPr>
            <a:r>
              <a:rPr lang="fr-FR" dirty="0"/>
              <a:t>	Le sous-marin robot « </a:t>
            </a:r>
            <a:r>
              <a:rPr lang="fr-FR" dirty="0" err="1"/>
              <a:t>Scarab</a:t>
            </a:r>
            <a:r>
              <a:rPr lang="fr-FR" dirty="0"/>
              <a:t> » a récupéré et remonté la première boîte noire de l’appareil, le 10 juillet, et la 2ème, le lendemain. C’est dans l’Atlantique, à environ cent kilomètres au sud ouest de l’Irlande et à 2040 mètres de profondeur, que les deux boîtes noires ont été retrouvées.</a:t>
            </a:r>
          </a:p>
          <a:p>
            <a:pPr marL="0" indent="0" algn="just">
              <a:buNone/>
            </a:pPr>
            <a:r>
              <a:rPr lang="fr-FR" dirty="0"/>
              <a:t>A quoi servent les boîtes noires ? La première contient l’enregistrement des dernières paroles du personnel de commandement et la deuxième celui du chemin emprunté et les informations techniques de l’appareil. L’analyse de ces enregistrements, à Cork, en Inde, permettra de connaître l’origine de ce terrible accident. </a:t>
            </a:r>
          </a:p>
          <a:p>
            <a:pPr marL="0" indent="0" algn="just">
              <a:buNone/>
            </a:pPr>
            <a:r>
              <a:rPr lang="fr-FR" dirty="0"/>
              <a:t>	Pour l’instant, la probabilité d’une attaque terroriste n’est pas exclue.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304911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193</Words>
  <Application>Microsoft Office PowerPoint</Application>
  <PresentationFormat>Personnalisé</PresentationFormat>
  <Paragraphs>23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Fazeta</vt:lpstr>
      <vt:lpstr>Corrigé de la synthèse: le Boeing d’Air India</vt:lpstr>
      <vt:lpstr>1- Etude comparative </vt:lpstr>
      <vt:lpstr>Diapositive 3</vt:lpstr>
      <vt:lpstr>2- Synthèse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Corrigé de la synthèse: le Boeing d’Air India</dc:title>
  <dc:creator>ja</dc:creator>
  <cp:lastModifiedBy>myriam delemar</cp:lastModifiedBy>
  <cp:revision>5</cp:revision>
  <dcterms:created xsi:type="dcterms:W3CDTF">2018-03-25T15:14:58Z</dcterms:created>
  <dcterms:modified xsi:type="dcterms:W3CDTF">2018-04-01T20:21:56Z</dcterms:modified>
</cp:coreProperties>
</file>