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10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6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5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302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919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3408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7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25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64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7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655DDF-9E86-4B2C-A623-AA2988F4865F}" type="datetimeFigureOut">
              <a:rPr lang="cs-CZ" smtClean="0"/>
              <a:t>03.03.2018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8DCA7B-0413-471B-9779-ADB85AD9F2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2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La </a:t>
            </a:r>
            <a:r>
              <a:rPr lang="cs-CZ" dirty="0" err="1"/>
              <a:t>concordance</a:t>
            </a:r>
            <a:r>
              <a:rPr lang="cs-CZ" dirty="0"/>
              <a:t> des </a:t>
            </a:r>
            <a:r>
              <a:rPr lang="cs-CZ" dirty="0" err="1"/>
              <a:t>temps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Premi</a:t>
            </a:r>
            <a:r>
              <a:rPr lang="fr-FR" dirty="0"/>
              <a:t>ère partie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45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présent...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772816"/>
            <a:ext cx="8667818" cy="3977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733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passé...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2852936"/>
            <a:ext cx="8208912" cy="302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2132857"/>
            <a:ext cx="9043987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25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futur...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772817"/>
            <a:ext cx="8424936" cy="805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420888"/>
            <a:ext cx="9043987" cy="313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352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Discours</a:t>
            </a:r>
            <a:r>
              <a:rPr lang="cs-CZ" dirty="0"/>
              <a:t> </a:t>
            </a:r>
            <a:r>
              <a:rPr lang="cs-CZ" dirty="0" err="1"/>
              <a:t>rapporté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700809"/>
            <a:ext cx="9778622" cy="471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304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548680"/>
            <a:ext cx="7467600" cy="576064"/>
          </a:xfrm>
        </p:spPr>
        <p:txBody>
          <a:bodyPr>
            <a:noAutofit/>
          </a:bodyPr>
          <a:lstStyle/>
          <a:p>
            <a:r>
              <a:rPr lang="fr-FR" sz="2400" b="1" dirty="0"/>
              <a:t>Concordance des temps dans les phrases conditionnelles introduites par </a:t>
            </a:r>
            <a:r>
              <a:rPr lang="fr-FR" sz="2400" b="1" i="1" dirty="0"/>
              <a:t>si</a:t>
            </a:r>
            <a:endParaRPr lang="cs-CZ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02144"/>
            <a:ext cx="7467600" cy="4669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815" y="1269640"/>
            <a:ext cx="88931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527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000" b="1" dirty="0" err="1"/>
              <a:t>Synthèse</a:t>
            </a:r>
            <a:r>
              <a:rPr lang="cs-CZ" sz="2000" b="1" dirty="0"/>
              <a:t> de la </a:t>
            </a:r>
            <a:r>
              <a:rPr lang="cs-CZ" sz="2000" b="1" dirty="0" err="1"/>
              <a:t>concordance</a:t>
            </a:r>
            <a:r>
              <a:rPr lang="cs-CZ" sz="2000" b="1" dirty="0"/>
              <a:t> des </a:t>
            </a:r>
            <a:r>
              <a:rPr lang="cs-CZ" sz="2000" b="1" dirty="0" err="1"/>
              <a:t>conditionnelles</a:t>
            </a:r>
            <a:r>
              <a:rPr lang="cs-CZ" sz="2000" b="1" dirty="0"/>
              <a:t> en si </a:t>
            </a:r>
            <a:br>
              <a:rPr lang="cs-CZ" sz="2000" b="1" dirty="0"/>
            </a:br>
            <a:r>
              <a:rPr lang="cs-CZ" sz="2000" b="1" dirty="0" err="1"/>
              <a:t>selon</a:t>
            </a:r>
            <a:r>
              <a:rPr lang="cs-CZ" sz="2000" b="1" dirty="0"/>
              <a:t> </a:t>
            </a:r>
            <a:r>
              <a:rPr lang="cs-CZ" sz="2000" b="1" dirty="0" err="1"/>
              <a:t>le</a:t>
            </a:r>
            <a:r>
              <a:rPr lang="cs-CZ" sz="2000" b="1" dirty="0"/>
              <a:t> </a:t>
            </a:r>
            <a:r>
              <a:rPr lang="cs-CZ" sz="2000" b="1" dirty="0" err="1"/>
              <a:t>temps</a:t>
            </a:r>
            <a:r>
              <a:rPr lang="cs-CZ" sz="2000" b="1" dirty="0"/>
              <a:t> de la </a:t>
            </a:r>
            <a:r>
              <a:rPr lang="cs-CZ" sz="2000" b="1" dirty="0" err="1"/>
              <a:t>principale</a:t>
            </a:r>
            <a:br>
              <a:rPr lang="fr-FR" sz="3200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400"/>
              <a:t>Tableau récapitulatif</a:t>
            </a:r>
            <a:endParaRPr lang="cs-CZ" sz="1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354580" y="2537396"/>
          <a:ext cx="6720840" cy="2950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1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3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PRINCIPALE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SUBORDONNÉE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EXEMPLES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Futur de l’indicatif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Présent de l’indicatif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Passé composé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Je viendrai si tu viens</a:t>
                      </a:r>
                      <a:br>
                        <a:rPr lang="cs-CZ" sz="1000">
                          <a:effectLst/>
                        </a:rPr>
                      </a:br>
                      <a:br>
                        <a:rPr lang="cs-CZ" sz="1000">
                          <a:effectLst/>
                        </a:rPr>
                      </a:br>
                      <a:r>
                        <a:rPr lang="cs-CZ" sz="1000">
                          <a:effectLst/>
                        </a:rPr>
                        <a:t>Il vous félicitera si vous êtes reçu à votre examen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Présent du conditionnel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Imparfait de l’indicatif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Plus-que-parfait de l’indicatif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Je viendrais si tu venais</a:t>
                      </a:r>
                      <a:br>
                        <a:rPr lang="cs-CZ" sz="1000">
                          <a:effectLst/>
                        </a:rPr>
                      </a:br>
                      <a:br>
                        <a:rPr lang="cs-CZ" sz="1000">
                          <a:effectLst/>
                        </a:rPr>
                      </a:br>
                      <a:r>
                        <a:rPr lang="cs-CZ" sz="1000">
                          <a:effectLst/>
                        </a:rPr>
                        <a:t>Il vous féliciterait si vous aviez été reçu à votre examen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Conditionnel passé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Imparfait de l’indicatif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Plus-que-parfait de l’indicatif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Je </a:t>
                      </a:r>
                      <a:r>
                        <a:rPr lang="cs-CZ" sz="1000" dirty="0" err="1">
                          <a:effectLst/>
                        </a:rPr>
                        <a:t>serais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venu</a:t>
                      </a:r>
                      <a:r>
                        <a:rPr lang="cs-CZ" sz="1000" dirty="0">
                          <a:effectLst/>
                        </a:rPr>
                        <a:t> si tu </a:t>
                      </a:r>
                      <a:r>
                        <a:rPr lang="cs-CZ" sz="1000" dirty="0" err="1">
                          <a:effectLst/>
                        </a:rPr>
                        <a:t>étais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venu</a:t>
                      </a:r>
                      <a:br>
                        <a:rPr lang="cs-CZ" sz="1000" dirty="0">
                          <a:effectLst/>
                        </a:rPr>
                      </a:br>
                      <a:br>
                        <a:rPr lang="cs-CZ" sz="1000" dirty="0">
                          <a:effectLst/>
                        </a:rPr>
                      </a:br>
                      <a:r>
                        <a:rPr lang="cs-CZ" sz="1000" dirty="0" err="1">
                          <a:effectLst/>
                        </a:rPr>
                        <a:t>Il</a:t>
                      </a:r>
                      <a:r>
                        <a:rPr lang="cs-CZ" sz="1000" dirty="0">
                          <a:effectLst/>
                        </a:rPr>
                        <a:t> vous </a:t>
                      </a:r>
                      <a:r>
                        <a:rPr lang="cs-CZ" sz="1000" dirty="0" err="1">
                          <a:effectLst/>
                        </a:rPr>
                        <a:t>aurait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félicité</a:t>
                      </a:r>
                      <a:r>
                        <a:rPr lang="cs-CZ" sz="1000" dirty="0">
                          <a:effectLst/>
                        </a:rPr>
                        <a:t> si vous </a:t>
                      </a:r>
                      <a:r>
                        <a:rPr lang="cs-CZ" sz="1000" dirty="0" err="1">
                          <a:effectLst/>
                        </a:rPr>
                        <a:t>aviez</a:t>
                      </a:r>
                      <a:r>
                        <a:rPr lang="cs-CZ" sz="1000" dirty="0">
                          <a:effectLst/>
                        </a:rPr>
                        <a:t> été </a:t>
                      </a:r>
                      <a:r>
                        <a:rPr lang="cs-CZ" sz="1000" dirty="0" err="1">
                          <a:effectLst/>
                        </a:rPr>
                        <a:t>reçu</a:t>
                      </a:r>
                      <a:r>
                        <a:rPr lang="cs-CZ" sz="1000" dirty="0">
                          <a:effectLst/>
                        </a:rPr>
                        <a:t> à </a:t>
                      </a:r>
                      <a:r>
                        <a:rPr lang="cs-CZ" sz="1000" dirty="0" err="1">
                          <a:effectLst/>
                        </a:rPr>
                        <a:t>votre</a:t>
                      </a:r>
                      <a:r>
                        <a:rPr lang="cs-CZ" sz="1000" dirty="0">
                          <a:effectLst/>
                        </a:rPr>
                        <a:t> examen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725" marR="85725" marT="85725" marB="8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52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Širokoúhlá obrazovka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Times New Roman</vt:lpstr>
      <vt:lpstr>Wingdings</vt:lpstr>
      <vt:lpstr>Wingdings 2</vt:lpstr>
      <vt:lpstr>Arkýř</vt:lpstr>
      <vt:lpstr>La concordance des temps</vt:lpstr>
      <vt:lpstr>Au présent...</vt:lpstr>
      <vt:lpstr>Au passé...</vt:lpstr>
      <vt:lpstr>Au futur...</vt:lpstr>
      <vt:lpstr>Discours rapporté</vt:lpstr>
      <vt:lpstr>Concordance des temps dans les phrases conditionnelles introduites par si</vt:lpstr>
      <vt:lpstr>Synthèse de la concordance des conditionnelles en si  selon le temps de la principale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concordance des temps</dc:title>
  <dc:creator>ja</dc:creator>
  <cp:lastModifiedBy>ja</cp:lastModifiedBy>
  <cp:revision>1</cp:revision>
  <dcterms:created xsi:type="dcterms:W3CDTF">2018-03-03T12:41:27Z</dcterms:created>
  <dcterms:modified xsi:type="dcterms:W3CDTF">2018-03-03T12:45:35Z</dcterms:modified>
</cp:coreProperties>
</file>