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50"/>
    <p:restoredTop sz="94697"/>
  </p:normalViewPr>
  <p:slideViewPr>
    <p:cSldViewPr snapToGrid="0" snapToObjects="1">
      <p:cViewPr varScale="1">
        <p:scale>
          <a:sx n="200" d="100"/>
          <a:sy n="200" d="100"/>
        </p:scale>
        <p:origin x="16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10/27/16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10/27/16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_tradnl" smtClean="0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La </a:t>
            </a:r>
            <a:r>
              <a:rPr lang="es-ES_tradnl" dirty="0" err="1" smtClean="0"/>
              <a:t>Renaixença</a:t>
            </a:r>
            <a:r>
              <a:rPr lang="es-ES_tradnl" dirty="0" smtClean="0"/>
              <a:t> (I)</a:t>
            </a:r>
            <a:br>
              <a:rPr lang="es-ES_tradnl" dirty="0" smtClean="0"/>
            </a:br>
            <a:r>
              <a:rPr lang="es-ES_tradnl" dirty="0">
                <a:solidFill>
                  <a:schemeClr val="tx1"/>
                </a:solidFill>
              </a:rPr>
              <a:t> </a:t>
            </a:r>
            <a:r>
              <a:rPr lang="es-ES_tradnl" sz="2800" dirty="0" err="1">
                <a:solidFill>
                  <a:schemeClr val="tx1"/>
                </a:solidFill>
              </a:rPr>
              <a:t>Situació</a:t>
            </a:r>
            <a:r>
              <a:rPr lang="es-ES_tradnl" sz="2800" dirty="0">
                <a:solidFill>
                  <a:schemeClr val="tx1"/>
                </a:solidFill>
              </a:rPr>
              <a:t> de la </a:t>
            </a:r>
            <a:r>
              <a:rPr lang="es-ES_tradnl" sz="2800" dirty="0" err="1">
                <a:solidFill>
                  <a:schemeClr val="tx1"/>
                </a:solidFill>
              </a:rPr>
              <a:t>llengua</a:t>
            </a:r>
            <a:r>
              <a:rPr lang="es-ES_tradnl" sz="2800" dirty="0">
                <a:solidFill>
                  <a:schemeClr val="tx1"/>
                </a:solidFill>
              </a:rPr>
              <a:t> catalana al </a:t>
            </a:r>
            <a:r>
              <a:rPr lang="es-ES_tradnl" sz="2800" dirty="0" err="1">
                <a:solidFill>
                  <a:schemeClr val="tx1"/>
                </a:solidFill>
              </a:rPr>
              <a:t>segle</a:t>
            </a:r>
            <a:r>
              <a:rPr lang="es-ES_tradnl" sz="2800" dirty="0">
                <a:solidFill>
                  <a:schemeClr val="tx1"/>
                </a:solidFill>
              </a:rPr>
              <a:t> XIX</a:t>
            </a:r>
            <a:endParaRPr lang="es-ES_tradnl" sz="2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smtClean="0"/>
              <a:t>Literatura Catalana III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193499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La </a:t>
            </a:r>
            <a:r>
              <a:rPr lang="es-ES_tradnl" dirty="0" err="1" smtClean="0"/>
              <a:t>Renaixença</a:t>
            </a:r>
            <a:r>
              <a:rPr lang="es-ES_tradnl" dirty="0" smtClean="0"/>
              <a:t> (I)</a:t>
            </a:r>
            <a:br>
              <a:rPr lang="es-ES_tradnl" dirty="0" smtClean="0"/>
            </a:br>
            <a:r>
              <a:rPr lang="es-ES_tradnl" dirty="0" err="1" smtClean="0">
                <a:solidFill>
                  <a:schemeClr val="tx1"/>
                </a:solidFill>
              </a:rPr>
              <a:t>Situació</a:t>
            </a:r>
            <a:r>
              <a:rPr lang="es-ES_tradnl" dirty="0" smtClean="0">
                <a:solidFill>
                  <a:schemeClr val="tx1"/>
                </a:solidFill>
              </a:rPr>
              <a:t> de la </a:t>
            </a:r>
            <a:r>
              <a:rPr lang="es-ES_tradnl" dirty="0" err="1" smtClean="0">
                <a:solidFill>
                  <a:schemeClr val="tx1"/>
                </a:solidFill>
              </a:rPr>
              <a:t>llengua</a:t>
            </a:r>
            <a:r>
              <a:rPr lang="es-ES_tradnl" dirty="0" smtClean="0">
                <a:solidFill>
                  <a:schemeClr val="tx1"/>
                </a:solidFill>
              </a:rPr>
              <a:t> catalana al </a:t>
            </a:r>
            <a:r>
              <a:rPr lang="es-ES_tradnl" dirty="0" err="1" smtClean="0">
                <a:solidFill>
                  <a:schemeClr val="tx1"/>
                </a:solidFill>
              </a:rPr>
              <a:t>segle</a:t>
            </a:r>
            <a:r>
              <a:rPr lang="es-ES_tradnl" dirty="0" smtClean="0">
                <a:solidFill>
                  <a:schemeClr val="tx1"/>
                </a:solidFill>
              </a:rPr>
              <a:t> XIX</a:t>
            </a:r>
            <a:r>
              <a:rPr lang="es-ES_tradnl" dirty="0" smtClean="0"/>
              <a:t>	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dirty="0" smtClean="0"/>
              <a:t>A </a:t>
            </a:r>
            <a:r>
              <a:rPr lang="es-ES_tradnl" dirty="0" err="1" smtClean="0"/>
              <a:t>principis</a:t>
            </a:r>
            <a:r>
              <a:rPr lang="es-ES_tradnl" dirty="0" smtClean="0"/>
              <a:t> del </a:t>
            </a:r>
            <a:r>
              <a:rPr lang="es-ES_tradnl" dirty="0" err="1" smtClean="0"/>
              <a:t>segle</a:t>
            </a:r>
            <a:r>
              <a:rPr lang="es-ES_tradnl" dirty="0" smtClean="0"/>
              <a:t> XIX </a:t>
            </a:r>
            <a:r>
              <a:rPr lang="es-ES_tradnl" dirty="0" err="1" smtClean="0"/>
              <a:t>pràcticament</a:t>
            </a:r>
            <a:r>
              <a:rPr lang="es-ES_tradnl" dirty="0" smtClean="0"/>
              <a:t> la única </a:t>
            </a:r>
            <a:r>
              <a:rPr lang="es-ES_tradnl" dirty="0" err="1" smtClean="0"/>
              <a:t>llengua</a:t>
            </a:r>
            <a:r>
              <a:rPr lang="es-ES_tradnl" dirty="0" smtClean="0"/>
              <a:t> de Catalunya era el </a:t>
            </a:r>
            <a:r>
              <a:rPr lang="es-ES_tradnl" dirty="0" err="1" smtClean="0"/>
              <a:t>català</a:t>
            </a:r>
            <a:r>
              <a:rPr lang="es-ES_tradnl" dirty="0" smtClean="0"/>
              <a:t>. Hi </a:t>
            </a:r>
            <a:r>
              <a:rPr lang="es-ES_tradnl" dirty="0" err="1" smtClean="0"/>
              <a:t>havia</a:t>
            </a:r>
            <a:r>
              <a:rPr lang="es-ES_tradnl" dirty="0" smtClean="0"/>
              <a:t> </a:t>
            </a:r>
            <a:r>
              <a:rPr lang="es-ES_tradnl" dirty="0" err="1" smtClean="0"/>
              <a:t>cert</a:t>
            </a:r>
            <a:r>
              <a:rPr lang="es-ES_tradnl" dirty="0" smtClean="0"/>
              <a:t> </a:t>
            </a:r>
            <a:r>
              <a:rPr lang="es-ES_tradnl" dirty="0" err="1" smtClean="0"/>
              <a:t>coneixement</a:t>
            </a:r>
            <a:r>
              <a:rPr lang="es-ES_tradnl" dirty="0" smtClean="0"/>
              <a:t> del </a:t>
            </a:r>
            <a:r>
              <a:rPr lang="es-ES_tradnl" dirty="0" err="1" smtClean="0"/>
              <a:t>castellà</a:t>
            </a:r>
            <a:r>
              <a:rPr lang="es-ES_tradnl" dirty="0" smtClean="0"/>
              <a:t> per </a:t>
            </a:r>
            <a:r>
              <a:rPr lang="es-ES_tradnl" dirty="0" err="1" smtClean="0"/>
              <a:t>part</a:t>
            </a:r>
            <a:r>
              <a:rPr lang="es-ES_tradnl" dirty="0" smtClean="0"/>
              <a:t> </a:t>
            </a:r>
            <a:r>
              <a:rPr lang="es-ES_tradnl" dirty="0" err="1" smtClean="0"/>
              <a:t>dels</a:t>
            </a:r>
            <a:r>
              <a:rPr lang="es-ES_tradnl" dirty="0" smtClean="0"/>
              <a:t> </a:t>
            </a:r>
            <a:r>
              <a:rPr lang="es-ES_tradnl" dirty="0" err="1" smtClean="0"/>
              <a:t>sectors</a:t>
            </a:r>
            <a:r>
              <a:rPr lang="es-ES_tradnl" dirty="0" smtClean="0"/>
              <a:t> </a:t>
            </a:r>
            <a:r>
              <a:rPr lang="es-ES_tradnl" dirty="0" err="1" smtClean="0"/>
              <a:t>il·lustrats</a:t>
            </a:r>
            <a:r>
              <a:rPr lang="es-ES_tradnl" dirty="0" smtClean="0"/>
              <a:t>, </a:t>
            </a:r>
            <a:r>
              <a:rPr lang="es-ES_tradnl" dirty="0" err="1" smtClean="0"/>
              <a:t>però</a:t>
            </a:r>
            <a:r>
              <a:rPr lang="es-ES_tradnl" dirty="0" smtClean="0"/>
              <a:t> </a:t>
            </a:r>
            <a:r>
              <a:rPr lang="es-ES_tradnl" dirty="0" err="1" smtClean="0"/>
              <a:t>poc</a:t>
            </a:r>
            <a:r>
              <a:rPr lang="es-ES_tradnl" dirty="0" smtClean="0"/>
              <a:t> </a:t>
            </a:r>
            <a:r>
              <a:rPr lang="es-ES_tradnl" dirty="0" err="1" smtClean="0"/>
              <a:t>profund</a:t>
            </a:r>
            <a:r>
              <a:rPr lang="es-ES_tradnl" dirty="0" smtClean="0"/>
              <a:t> ni </a:t>
            </a:r>
            <a:r>
              <a:rPr lang="es-ES_tradnl" dirty="0" err="1" smtClean="0"/>
              <a:t>sistemàtic</a:t>
            </a:r>
            <a:r>
              <a:rPr lang="es-ES_tradnl" dirty="0" smtClean="0"/>
              <a:t>. Hi </a:t>
            </a:r>
            <a:r>
              <a:rPr lang="es-ES_tradnl" dirty="0" err="1" smtClean="0"/>
              <a:t>havia</a:t>
            </a:r>
            <a:r>
              <a:rPr lang="es-ES_tradnl" dirty="0" smtClean="0"/>
              <a:t> </a:t>
            </a:r>
            <a:r>
              <a:rPr lang="es-ES_tradnl" dirty="0" err="1" smtClean="0"/>
              <a:t>monolingüisme</a:t>
            </a:r>
            <a:r>
              <a:rPr lang="es-ES_tradnl" dirty="0" smtClean="0"/>
              <a:t> a casa, al </a:t>
            </a:r>
            <a:r>
              <a:rPr lang="es-ES_tradnl" dirty="0" err="1" smtClean="0"/>
              <a:t>carrer</a:t>
            </a:r>
            <a:r>
              <a:rPr lang="es-ES_tradnl" dirty="0" smtClean="0"/>
              <a:t> i </a:t>
            </a:r>
            <a:r>
              <a:rPr lang="es-ES_tradnl" dirty="0" err="1" smtClean="0"/>
              <a:t>amb</a:t>
            </a:r>
            <a:r>
              <a:rPr lang="es-ES_tradnl" dirty="0" smtClean="0"/>
              <a:t> </a:t>
            </a:r>
            <a:r>
              <a:rPr lang="es-ES_tradnl" dirty="0" err="1" smtClean="0"/>
              <a:t>l’Administració</a:t>
            </a:r>
            <a:r>
              <a:rPr lang="es-ES_tradnl" dirty="0" smtClean="0"/>
              <a:t>.</a:t>
            </a:r>
          </a:p>
          <a:p>
            <a:r>
              <a:rPr lang="es-ES_tradnl" dirty="0" err="1" smtClean="0"/>
              <a:t>L’ensenyament</a:t>
            </a:r>
            <a:r>
              <a:rPr lang="es-ES_tradnl" dirty="0" smtClean="0"/>
              <a:t> es </a:t>
            </a:r>
            <a:r>
              <a:rPr lang="es-ES_tradnl" dirty="0" err="1" smtClean="0"/>
              <a:t>feia</a:t>
            </a:r>
            <a:r>
              <a:rPr lang="es-ES_tradnl" dirty="0" smtClean="0"/>
              <a:t> </a:t>
            </a:r>
            <a:r>
              <a:rPr lang="es-ES_tradnl" dirty="0" err="1" smtClean="0"/>
              <a:t>bàsicament</a:t>
            </a:r>
            <a:r>
              <a:rPr lang="es-ES_tradnl" dirty="0" smtClean="0"/>
              <a:t> en </a:t>
            </a:r>
            <a:r>
              <a:rPr lang="es-ES_tradnl" dirty="0" err="1" smtClean="0"/>
              <a:t>català</a:t>
            </a:r>
            <a:r>
              <a:rPr lang="es-ES_tradnl" dirty="0" smtClean="0"/>
              <a:t>, per </a:t>
            </a:r>
            <a:r>
              <a:rPr lang="es-ES_tradnl" dirty="0" err="1" smtClean="0"/>
              <a:t>comoditat</a:t>
            </a:r>
            <a:r>
              <a:rPr lang="es-ES_tradnl" dirty="0" smtClean="0"/>
              <a:t> i </a:t>
            </a:r>
            <a:r>
              <a:rPr lang="es-ES_tradnl" dirty="0" err="1" smtClean="0"/>
              <a:t>eficàcia</a:t>
            </a:r>
            <a:r>
              <a:rPr lang="es-ES_tradnl" dirty="0" smtClean="0"/>
              <a:t>, no per </a:t>
            </a:r>
            <a:r>
              <a:rPr lang="es-ES_tradnl" dirty="0" err="1" smtClean="0"/>
              <a:t>consciència</a:t>
            </a:r>
            <a:r>
              <a:rPr lang="es-ES_tradnl" dirty="0" smtClean="0"/>
              <a:t> de </a:t>
            </a:r>
            <a:r>
              <a:rPr lang="es-ES_tradnl" dirty="0" err="1" smtClean="0"/>
              <a:t>fidelitat</a:t>
            </a:r>
            <a:r>
              <a:rPr lang="es-ES_tradnl" dirty="0" smtClean="0"/>
              <a:t> lingüística. La </a:t>
            </a:r>
            <a:r>
              <a:rPr lang="es-ES_tradnl" dirty="0" err="1" smtClean="0"/>
              <a:t>fidelitat</a:t>
            </a:r>
            <a:r>
              <a:rPr lang="es-ES_tradnl" dirty="0" smtClean="0"/>
              <a:t> lingüística al </a:t>
            </a:r>
            <a:r>
              <a:rPr lang="es-ES_tradnl" dirty="0" err="1" smtClean="0"/>
              <a:t>començament</a:t>
            </a:r>
            <a:r>
              <a:rPr lang="es-ES_tradnl" dirty="0" smtClean="0"/>
              <a:t> del XIX </a:t>
            </a:r>
            <a:r>
              <a:rPr lang="es-ES_tradnl" dirty="0" err="1" smtClean="0"/>
              <a:t>és</a:t>
            </a:r>
            <a:r>
              <a:rPr lang="es-ES_tradnl" dirty="0" smtClean="0"/>
              <a:t> </a:t>
            </a:r>
            <a:r>
              <a:rPr lang="es-ES_tradnl" dirty="0" err="1" smtClean="0"/>
              <a:t>deguda</a:t>
            </a:r>
            <a:r>
              <a:rPr lang="es-ES_tradnl" dirty="0" smtClean="0"/>
              <a:t> també al </a:t>
            </a:r>
            <a:r>
              <a:rPr lang="es-ES_tradnl" dirty="0" err="1" smtClean="0"/>
              <a:t>desconeixement</a:t>
            </a:r>
            <a:r>
              <a:rPr lang="es-ES_tradnl" dirty="0" smtClean="0"/>
              <a:t> del </a:t>
            </a:r>
            <a:r>
              <a:rPr lang="es-ES_tradnl" dirty="0" err="1" smtClean="0"/>
              <a:t>castellà</a:t>
            </a:r>
            <a:r>
              <a:rPr lang="es-ES_tradnl" dirty="0" smtClean="0"/>
              <a:t>. </a:t>
            </a:r>
          </a:p>
          <a:p>
            <a:r>
              <a:rPr lang="es-ES_tradnl" dirty="0" smtClean="0"/>
              <a:t>El </a:t>
            </a:r>
            <a:r>
              <a:rPr lang="es-ES_tradnl" dirty="0" err="1" smtClean="0"/>
              <a:t>català</a:t>
            </a:r>
            <a:r>
              <a:rPr lang="es-ES_tradnl" dirty="0" smtClean="0"/>
              <a:t> </a:t>
            </a:r>
            <a:r>
              <a:rPr lang="es-ES_tradnl" dirty="0" err="1" smtClean="0"/>
              <a:t>esdevé</a:t>
            </a:r>
            <a:r>
              <a:rPr lang="es-ES_tradnl" dirty="0" smtClean="0"/>
              <a:t> la </a:t>
            </a:r>
            <a:r>
              <a:rPr lang="es-ES_tradnl" dirty="0" err="1" smtClean="0"/>
              <a:t>llengua</a:t>
            </a:r>
            <a:r>
              <a:rPr lang="es-ES_tradnl" dirty="0" smtClean="0"/>
              <a:t> de </a:t>
            </a:r>
            <a:r>
              <a:rPr lang="es-ES_tradnl" dirty="0" err="1" smtClean="0"/>
              <a:t>transmissió</a:t>
            </a:r>
            <a:r>
              <a:rPr lang="es-ES_tradnl" dirty="0" smtClean="0"/>
              <a:t> ideológica </a:t>
            </a:r>
            <a:r>
              <a:rPr lang="es-ES_tradnl" dirty="0" err="1" smtClean="0"/>
              <a:t>durant</a:t>
            </a:r>
            <a:r>
              <a:rPr lang="es-ES_tradnl" dirty="0" smtClean="0"/>
              <a:t> </a:t>
            </a:r>
            <a:r>
              <a:rPr lang="es-ES_tradnl" dirty="0" err="1" smtClean="0"/>
              <a:t>tot</a:t>
            </a:r>
            <a:r>
              <a:rPr lang="es-ES_tradnl" dirty="0" smtClean="0"/>
              <a:t> el XIX, </a:t>
            </a:r>
            <a:r>
              <a:rPr lang="es-ES_tradnl" dirty="0" err="1" smtClean="0"/>
              <a:t>tant</a:t>
            </a:r>
            <a:r>
              <a:rPr lang="es-ES_tradnl" dirty="0" smtClean="0"/>
              <a:t> per </a:t>
            </a:r>
            <a:r>
              <a:rPr lang="es-ES_tradnl" dirty="0" err="1" smtClean="0"/>
              <a:t>part</a:t>
            </a:r>
            <a:r>
              <a:rPr lang="es-ES_tradnl" dirty="0" smtClean="0"/>
              <a:t> </a:t>
            </a:r>
            <a:r>
              <a:rPr lang="es-ES_tradnl" dirty="0" err="1" smtClean="0"/>
              <a:t>dels</a:t>
            </a:r>
            <a:r>
              <a:rPr lang="es-ES_tradnl" dirty="0" smtClean="0"/>
              <a:t> </a:t>
            </a:r>
            <a:r>
              <a:rPr lang="es-ES_tradnl" dirty="0" err="1" smtClean="0"/>
              <a:t>polítics</a:t>
            </a:r>
            <a:r>
              <a:rPr lang="es-ES_tradnl" dirty="0" smtClean="0"/>
              <a:t> </a:t>
            </a:r>
            <a:r>
              <a:rPr lang="es-ES_tradnl" dirty="0" err="1" smtClean="0"/>
              <a:t>com</a:t>
            </a:r>
            <a:r>
              <a:rPr lang="es-ES_tradnl" dirty="0" smtClean="0"/>
              <a:t> de </a:t>
            </a:r>
            <a:r>
              <a:rPr lang="es-ES_tradnl" dirty="0" err="1" smtClean="0"/>
              <a:t>l’Església</a:t>
            </a:r>
            <a:r>
              <a:rPr lang="es-ES_tradnl" dirty="0" smtClean="0"/>
              <a:t>. Hi </a:t>
            </a:r>
            <a:r>
              <a:rPr lang="es-ES_tradnl" dirty="0" err="1" smtClean="0"/>
              <a:t>havia</a:t>
            </a:r>
            <a:r>
              <a:rPr lang="es-ES_tradnl" dirty="0" smtClean="0"/>
              <a:t> dos </a:t>
            </a:r>
            <a:r>
              <a:rPr lang="es-ES_tradnl" dirty="0" err="1" smtClean="0"/>
              <a:t>canals</a:t>
            </a:r>
            <a:r>
              <a:rPr lang="es-ES_tradnl" dirty="0" smtClean="0"/>
              <a:t> de </a:t>
            </a:r>
            <a:r>
              <a:rPr lang="es-ES_tradnl" dirty="0" err="1" smtClean="0"/>
              <a:t>comunicació</a:t>
            </a:r>
            <a:r>
              <a:rPr lang="es-ES_tradnl" dirty="0" smtClean="0"/>
              <a:t>: </a:t>
            </a:r>
          </a:p>
          <a:p>
            <a:pPr lvl="1"/>
            <a:r>
              <a:rPr lang="es-ES_tradnl" dirty="0" smtClean="0"/>
              <a:t>El </a:t>
            </a:r>
            <a:r>
              <a:rPr lang="es-ES_tradnl" dirty="0" err="1" smtClean="0"/>
              <a:t>castellà</a:t>
            </a:r>
            <a:r>
              <a:rPr lang="es-ES_tradnl" dirty="0" smtClean="0"/>
              <a:t> per a les </a:t>
            </a:r>
            <a:r>
              <a:rPr lang="es-ES_tradnl" dirty="0" err="1" smtClean="0"/>
              <a:t>publicacions</a:t>
            </a:r>
            <a:r>
              <a:rPr lang="es-ES_tradnl" dirty="0" smtClean="0"/>
              <a:t> </a:t>
            </a:r>
            <a:r>
              <a:rPr lang="es-ES_tradnl" dirty="0" err="1" smtClean="0"/>
              <a:t>destinades</a:t>
            </a:r>
            <a:r>
              <a:rPr lang="es-ES_tradnl" dirty="0" smtClean="0"/>
              <a:t> </a:t>
            </a:r>
            <a:r>
              <a:rPr lang="es-ES_tradnl" dirty="0" err="1" smtClean="0"/>
              <a:t>als</a:t>
            </a:r>
            <a:r>
              <a:rPr lang="es-ES_tradnl" dirty="0" smtClean="0"/>
              <a:t> </a:t>
            </a:r>
            <a:r>
              <a:rPr lang="es-ES_tradnl" dirty="0" err="1" smtClean="0"/>
              <a:t>sectors</a:t>
            </a:r>
            <a:r>
              <a:rPr lang="es-ES_tradnl" dirty="0" smtClean="0"/>
              <a:t> </a:t>
            </a:r>
            <a:r>
              <a:rPr lang="es-ES_tradnl" dirty="0" err="1" smtClean="0"/>
              <a:t>cultes</a:t>
            </a:r>
            <a:endParaRPr lang="es-ES_tradnl" dirty="0" smtClean="0"/>
          </a:p>
          <a:p>
            <a:pPr lvl="1"/>
            <a:r>
              <a:rPr lang="es-ES_tradnl" dirty="0" smtClean="0"/>
              <a:t>El </a:t>
            </a:r>
            <a:r>
              <a:rPr lang="es-ES_tradnl" dirty="0" err="1" smtClean="0"/>
              <a:t>català</a:t>
            </a:r>
            <a:r>
              <a:rPr lang="es-ES_tradnl" dirty="0" smtClean="0"/>
              <a:t> per </a:t>
            </a:r>
            <a:r>
              <a:rPr lang="es-ES_tradnl" dirty="0" err="1" smtClean="0"/>
              <a:t>als</a:t>
            </a:r>
            <a:r>
              <a:rPr lang="es-ES_tradnl" dirty="0" smtClean="0"/>
              <a:t> </a:t>
            </a:r>
            <a:r>
              <a:rPr lang="es-ES_tradnl" dirty="0" err="1" smtClean="0"/>
              <a:t>sectors</a:t>
            </a:r>
            <a:r>
              <a:rPr lang="es-ES_tradnl" dirty="0" smtClean="0"/>
              <a:t> </a:t>
            </a:r>
            <a:r>
              <a:rPr lang="es-ES_tradnl" dirty="0" err="1" smtClean="0"/>
              <a:t>populars</a:t>
            </a:r>
            <a:r>
              <a:rPr lang="es-ES_tradnl" dirty="0" smtClean="0"/>
              <a:t> (</a:t>
            </a:r>
            <a:r>
              <a:rPr lang="es-ES_tradnl" dirty="0" err="1" smtClean="0"/>
              <a:t>publicacions</a:t>
            </a:r>
            <a:r>
              <a:rPr lang="es-ES_tradnl" dirty="0" smtClean="0"/>
              <a:t> </a:t>
            </a:r>
            <a:r>
              <a:rPr lang="es-ES_tradnl" dirty="0" err="1" smtClean="0"/>
              <a:t>satíriques</a:t>
            </a:r>
            <a:r>
              <a:rPr lang="es-ES_tradnl" dirty="0" smtClean="0"/>
              <a:t>, </a:t>
            </a:r>
            <a:r>
              <a:rPr lang="es-ES_tradnl" dirty="0" err="1" smtClean="0"/>
              <a:t>sermons</a:t>
            </a:r>
            <a:r>
              <a:rPr lang="mr-IN" dirty="0" smtClean="0"/>
              <a:t>…</a:t>
            </a:r>
            <a:r>
              <a:rPr lang="es-ES" dirty="0" smtClean="0"/>
              <a:t>)</a:t>
            </a:r>
          </a:p>
          <a:p>
            <a:r>
              <a:rPr lang="es-ES" dirty="0" err="1" smtClean="0"/>
              <a:t>L’Església</a:t>
            </a:r>
            <a:r>
              <a:rPr lang="es-ES" dirty="0" smtClean="0"/>
              <a:t> </a:t>
            </a:r>
            <a:r>
              <a:rPr lang="es-ES" dirty="0" err="1" smtClean="0"/>
              <a:t>comença</a:t>
            </a:r>
            <a:r>
              <a:rPr lang="es-ES" dirty="0" smtClean="0"/>
              <a:t> un </a:t>
            </a:r>
            <a:r>
              <a:rPr lang="es-ES" dirty="0" err="1" smtClean="0"/>
              <a:t>procés</a:t>
            </a:r>
            <a:r>
              <a:rPr lang="es-ES" dirty="0" smtClean="0"/>
              <a:t> de </a:t>
            </a:r>
            <a:r>
              <a:rPr lang="es-ES" dirty="0" err="1" smtClean="0"/>
              <a:t>castellanització</a:t>
            </a:r>
            <a:r>
              <a:rPr lang="es-ES" dirty="0" smtClean="0"/>
              <a:t> </a:t>
            </a:r>
            <a:r>
              <a:rPr lang="es-ES" dirty="0" err="1" smtClean="0"/>
              <a:t>degut</a:t>
            </a:r>
            <a:r>
              <a:rPr lang="es-ES" dirty="0" smtClean="0"/>
              <a:t> també a la </a:t>
            </a:r>
            <a:r>
              <a:rPr lang="es-ES" dirty="0" err="1" smtClean="0"/>
              <a:t>voluntat</a:t>
            </a:r>
            <a:r>
              <a:rPr lang="es-ES" dirty="0" smtClean="0"/>
              <a:t> del </a:t>
            </a:r>
            <a:r>
              <a:rPr lang="es-ES" dirty="0" err="1" smtClean="0"/>
              <a:t>poble</a:t>
            </a:r>
            <a:r>
              <a:rPr lang="es-ES" dirty="0" smtClean="0"/>
              <a:t> </a:t>
            </a:r>
            <a:r>
              <a:rPr lang="es-ES" dirty="0" err="1" smtClean="0"/>
              <a:t>d’imitar</a:t>
            </a:r>
            <a:r>
              <a:rPr lang="es-ES" dirty="0" smtClean="0"/>
              <a:t> les </a:t>
            </a:r>
            <a:r>
              <a:rPr lang="es-ES" dirty="0" err="1" smtClean="0"/>
              <a:t>classes</a:t>
            </a:r>
            <a:r>
              <a:rPr lang="es-ES" dirty="0" smtClean="0"/>
              <a:t> </a:t>
            </a:r>
            <a:r>
              <a:rPr lang="es-ES" dirty="0" err="1" smtClean="0"/>
              <a:t>elevades</a:t>
            </a:r>
            <a:r>
              <a:rPr lang="es-ES" dirty="0" smtClean="0"/>
              <a:t>.</a:t>
            </a:r>
            <a:endParaRPr lang="es-ES_tradnl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40628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/>
              <a:t>La </a:t>
            </a:r>
            <a:r>
              <a:rPr lang="es-ES_tradnl" dirty="0" err="1"/>
              <a:t>Renaixença</a:t>
            </a:r>
            <a:r>
              <a:rPr lang="es-ES_tradnl" dirty="0"/>
              <a:t> (I)</a:t>
            </a:r>
            <a:br>
              <a:rPr lang="es-ES_tradnl" dirty="0"/>
            </a:br>
            <a:r>
              <a:rPr lang="es-ES_tradnl" dirty="0" err="1" smtClean="0">
                <a:solidFill>
                  <a:schemeClr val="tx1"/>
                </a:solidFill>
              </a:rPr>
              <a:t>Situació</a:t>
            </a:r>
            <a:r>
              <a:rPr lang="es-ES_tradnl" dirty="0" smtClean="0">
                <a:solidFill>
                  <a:schemeClr val="tx1"/>
                </a:solidFill>
              </a:rPr>
              <a:t> </a:t>
            </a:r>
            <a:r>
              <a:rPr lang="es-ES_tradnl" dirty="0">
                <a:solidFill>
                  <a:schemeClr val="tx1"/>
                </a:solidFill>
              </a:rPr>
              <a:t>de la </a:t>
            </a:r>
            <a:r>
              <a:rPr lang="es-ES_tradnl" dirty="0" err="1">
                <a:solidFill>
                  <a:schemeClr val="tx1"/>
                </a:solidFill>
              </a:rPr>
              <a:t>llengua</a:t>
            </a:r>
            <a:r>
              <a:rPr lang="es-ES_tradnl" dirty="0">
                <a:solidFill>
                  <a:schemeClr val="tx1"/>
                </a:solidFill>
              </a:rPr>
              <a:t> catalana al </a:t>
            </a:r>
            <a:r>
              <a:rPr lang="es-ES_tradnl" dirty="0" err="1">
                <a:solidFill>
                  <a:schemeClr val="tx1"/>
                </a:solidFill>
              </a:rPr>
              <a:t>segle</a:t>
            </a:r>
            <a:r>
              <a:rPr lang="es-ES_tradnl" dirty="0">
                <a:solidFill>
                  <a:schemeClr val="tx1"/>
                </a:solidFill>
              </a:rPr>
              <a:t> XIX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dirty="0" smtClean="0"/>
              <a:t>La </a:t>
            </a:r>
            <a:r>
              <a:rPr lang="es-ES_tradnl" dirty="0" err="1" smtClean="0"/>
              <a:t>situació</a:t>
            </a:r>
            <a:r>
              <a:rPr lang="es-ES_tradnl" dirty="0" smtClean="0"/>
              <a:t>, </a:t>
            </a:r>
            <a:r>
              <a:rPr lang="es-ES_tradnl" dirty="0" err="1" smtClean="0"/>
              <a:t>però</a:t>
            </a:r>
            <a:r>
              <a:rPr lang="es-ES_tradnl" dirty="0" smtClean="0"/>
              <a:t>, no era tan clara </a:t>
            </a:r>
            <a:r>
              <a:rPr lang="es-ES_tradnl" dirty="0" err="1" smtClean="0"/>
              <a:t>amb</a:t>
            </a:r>
            <a:r>
              <a:rPr lang="es-ES_tradnl" dirty="0" smtClean="0"/>
              <a:t> dos </a:t>
            </a:r>
            <a:r>
              <a:rPr lang="es-ES_tradnl" dirty="0" err="1" smtClean="0"/>
              <a:t>nivells</a:t>
            </a:r>
            <a:r>
              <a:rPr lang="es-ES_tradnl" dirty="0" smtClean="0"/>
              <a:t> </a:t>
            </a:r>
            <a:r>
              <a:rPr lang="es-ES_tradnl" dirty="0" err="1" smtClean="0"/>
              <a:t>d’ús</a:t>
            </a:r>
            <a:r>
              <a:rPr lang="es-ES_tradnl" dirty="0" smtClean="0"/>
              <a:t> de la </a:t>
            </a:r>
            <a:r>
              <a:rPr lang="es-ES_tradnl" dirty="0" err="1" smtClean="0"/>
              <a:t>llengua</a:t>
            </a:r>
            <a:r>
              <a:rPr lang="es-ES_tradnl" dirty="0" smtClean="0"/>
              <a:t> </a:t>
            </a:r>
            <a:r>
              <a:rPr lang="es-ES_tradnl" dirty="0" err="1" smtClean="0"/>
              <a:t>molt</a:t>
            </a:r>
            <a:r>
              <a:rPr lang="es-ES_tradnl" dirty="0" smtClean="0"/>
              <a:t> ben </a:t>
            </a:r>
            <a:r>
              <a:rPr lang="es-ES_tradnl" dirty="0" err="1" smtClean="0"/>
              <a:t>definits</a:t>
            </a:r>
            <a:r>
              <a:rPr lang="es-ES_tradnl" dirty="0" smtClean="0"/>
              <a:t>: </a:t>
            </a:r>
            <a:r>
              <a:rPr lang="es-ES_tradnl" dirty="0" err="1" smtClean="0"/>
              <a:t>castellà</a:t>
            </a:r>
            <a:r>
              <a:rPr lang="es-ES_tradnl" dirty="0" smtClean="0"/>
              <a:t> per a </a:t>
            </a:r>
            <a:r>
              <a:rPr lang="es-ES_tradnl" dirty="0" err="1" smtClean="0"/>
              <a:t>actes</a:t>
            </a:r>
            <a:r>
              <a:rPr lang="es-ES_tradnl" dirty="0" smtClean="0"/>
              <a:t> </a:t>
            </a:r>
            <a:r>
              <a:rPr lang="es-ES_tradnl" dirty="0" err="1" smtClean="0"/>
              <a:t>oficials</a:t>
            </a:r>
            <a:r>
              <a:rPr lang="es-ES_tradnl" dirty="0" smtClean="0"/>
              <a:t> i </a:t>
            </a:r>
            <a:r>
              <a:rPr lang="es-ES_tradnl" dirty="0" err="1" smtClean="0"/>
              <a:t>protocolaris</a:t>
            </a:r>
            <a:r>
              <a:rPr lang="es-ES_tradnl" dirty="0" smtClean="0"/>
              <a:t> i </a:t>
            </a:r>
            <a:r>
              <a:rPr lang="es-ES_tradnl" dirty="0" err="1" smtClean="0"/>
              <a:t>català</a:t>
            </a:r>
            <a:r>
              <a:rPr lang="es-ES_tradnl" dirty="0" smtClean="0"/>
              <a:t> per a la vida real.</a:t>
            </a:r>
          </a:p>
          <a:p>
            <a:r>
              <a:rPr lang="es-ES_tradnl" dirty="0" smtClean="0"/>
              <a:t>Hi ha tota una </a:t>
            </a:r>
            <a:r>
              <a:rPr lang="es-ES_tradnl" dirty="0" err="1" smtClean="0"/>
              <a:t>sèrie</a:t>
            </a:r>
            <a:r>
              <a:rPr lang="es-ES_tradnl" dirty="0" smtClean="0"/>
              <a:t> de </a:t>
            </a:r>
            <a:r>
              <a:rPr lang="es-ES_tradnl" dirty="0" err="1" smtClean="0"/>
              <a:t>factors</a:t>
            </a:r>
            <a:r>
              <a:rPr lang="es-ES_tradnl" dirty="0" smtClean="0"/>
              <a:t> que </a:t>
            </a:r>
            <a:r>
              <a:rPr lang="es-ES_tradnl" dirty="0" err="1" smtClean="0"/>
              <a:t>influeixen</a:t>
            </a:r>
            <a:r>
              <a:rPr lang="es-ES_tradnl" dirty="0" smtClean="0"/>
              <a:t> en el </a:t>
            </a:r>
            <a:r>
              <a:rPr lang="es-ES_tradnl" dirty="0" err="1" smtClean="0"/>
              <a:t>detriment</a:t>
            </a:r>
            <a:r>
              <a:rPr lang="es-ES_tradnl" dirty="0" smtClean="0"/>
              <a:t> de </a:t>
            </a:r>
            <a:r>
              <a:rPr lang="es-ES_tradnl" dirty="0" err="1" smtClean="0"/>
              <a:t>l’ús</a:t>
            </a:r>
            <a:r>
              <a:rPr lang="es-ES_tradnl" dirty="0" smtClean="0"/>
              <a:t> del </a:t>
            </a:r>
            <a:r>
              <a:rPr lang="es-ES_tradnl" dirty="0" err="1" smtClean="0"/>
              <a:t>català</a:t>
            </a:r>
            <a:r>
              <a:rPr lang="es-ES_tradnl" dirty="0" smtClean="0"/>
              <a:t>:</a:t>
            </a:r>
          </a:p>
          <a:p>
            <a:pPr lvl="1"/>
            <a:r>
              <a:rPr lang="es-ES_tradnl" dirty="0" smtClean="0"/>
              <a:t>La </a:t>
            </a:r>
            <a:r>
              <a:rPr lang="es-ES_tradnl" dirty="0" err="1" smtClean="0"/>
              <a:t>progressiva</a:t>
            </a:r>
            <a:r>
              <a:rPr lang="es-ES_tradnl" dirty="0" smtClean="0"/>
              <a:t> </a:t>
            </a:r>
            <a:r>
              <a:rPr lang="es-ES_tradnl" dirty="0" err="1" smtClean="0"/>
              <a:t>consolidació</a:t>
            </a:r>
            <a:r>
              <a:rPr lang="es-ES_tradnl" dirty="0" smtClean="0"/>
              <a:t> de </a:t>
            </a:r>
            <a:r>
              <a:rPr lang="es-ES_tradnl" dirty="0" err="1" smtClean="0"/>
              <a:t>l’Estat</a:t>
            </a:r>
            <a:r>
              <a:rPr lang="es-ES_tradnl" dirty="0" smtClean="0"/>
              <a:t> </a:t>
            </a:r>
            <a:r>
              <a:rPr lang="es-ES_tradnl" dirty="0" err="1" smtClean="0"/>
              <a:t>espanyol</a:t>
            </a:r>
            <a:endParaRPr lang="es-ES_tradnl" dirty="0" smtClean="0"/>
          </a:p>
          <a:p>
            <a:pPr lvl="1"/>
            <a:r>
              <a:rPr lang="es-ES_tradnl" dirty="0" err="1" smtClean="0"/>
              <a:t>L’augment</a:t>
            </a:r>
            <a:r>
              <a:rPr lang="es-ES_tradnl" dirty="0" smtClean="0"/>
              <a:t> de </a:t>
            </a:r>
            <a:r>
              <a:rPr lang="es-ES_tradnl" dirty="0" err="1" smtClean="0"/>
              <a:t>l’escolarització</a:t>
            </a:r>
            <a:endParaRPr lang="es-ES_tradnl" dirty="0" smtClean="0"/>
          </a:p>
          <a:p>
            <a:pPr lvl="1"/>
            <a:r>
              <a:rPr lang="es-ES_tradnl" dirty="0" err="1" smtClean="0"/>
              <a:t>L’increment</a:t>
            </a:r>
            <a:r>
              <a:rPr lang="es-ES_tradnl" dirty="0" smtClean="0"/>
              <a:t> del </a:t>
            </a:r>
            <a:r>
              <a:rPr lang="es-ES_tradnl" dirty="0" err="1" smtClean="0"/>
              <a:t>prestigi</a:t>
            </a:r>
            <a:r>
              <a:rPr lang="es-ES_tradnl" dirty="0" smtClean="0"/>
              <a:t> del </a:t>
            </a:r>
            <a:r>
              <a:rPr lang="es-ES_tradnl" dirty="0" err="1" smtClean="0"/>
              <a:t>castellà</a:t>
            </a:r>
            <a:r>
              <a:rPr lang="es-ES_tradnl" dirty="0" smtClean="0"/>
              <a:t> </a:t>
            </a:r>
            <a:r>
              <a:rPr lang="es-ES_tradnl" dirty="0" err="1" smtClean="0"/>
              <a:t>com</a:t>
            </a:r>
            <a:r>
              <a:rPr lang="es-ES_tradnl" dirty="0" smtClean="0"/>
              <a:t> a </a:t>
            </a:r>
            <a:r>
              <a:rPr lang="es-ES_tradnl" dirty="0" err="1" smtClean="0"/>
              <a:t>llengua</a:t>
            </a:r>
            <a:r>
              <a:rPr lang="es-ES_tradnl" dirty="0" smtClean="0"/>
              <a:t> social i de cultura</a:t>
            </a:r>
          </a:p>
          <a:p>
            <a:pPr lvl="1"/>
            <a:r>
              <a:rPr lang="es-ES_tradnl" dirty="0" smtClean="0"/>
              <a:t>La </a:t>
            </a:r>
            <a:r>
              <a:rPr lang="es-ES_tradnl" dirty="0" err="1" smtClean="0"/>
              <a:t>creixent</a:t>
            </a:r>
            <a:r>
              <a:rPr lang="es-ES_tradnl" dirty="0" smtClean="0"/>
              <a:t> </a:t>
            </a:r>
            <a:r>
              <a:rPr lang="es-ES_tradnl" dirty="0" err="1" smtClean="0"/>
              <a:t>imitació</a:t>
            </a:r>
            <a:r>
              <a:rPr lang="es-ES_tradnl" dirty="0" smtClean="0"/>
              <a:t> </a:t>
            </a:r>
            <a:r>
              <a:rPr lang="es-ES_tradnl" dirty="0" err="1" smtClean="0"/>
              <a:t>dels</a:t>
            </a:r>
            <a:r>
              <a:rPr lang="es-ES_tradnl" dirty="0" smtClean="0"/>
              <a:t> </a:t>
            </a:r>
            <a:r>
              <a:rPr lang="es-ES_tradnl" dirty="0" err="1" smtClean="0"/>
              <a:t>sectors</a:t>
            </a:r>
            <a:r>
              <a:rPr lang="es-ES_tradnl" dirty="0" smtClean="0"/>
              <a:t> </a:t>
            </a:r>
            <a:r>
              <a:rPr lang="es-ES_tradnl" dirty="0" err="1" smtClean="0"/>
              <a:t>dirigents</a:t>
            </a:r>
            <a:r>
              <a:rPr lang="es-ES_tradnl" dirty="0" smtClean="0"/>
              <a:t> i de les </a:t>
            </a:r>
            <a:r>
              <a:rPr lang="es-ES_tradnl" dirty="0" err="1" smtClean="0"/>
              <a:t>seves</a:t>
            </a:r>
            <a:r>
              <a:rPr lang="es-ES_tradnl" dirty="0" smtClean="0"/>
              <a:t> </a:t>
            </a:r>
            <a:r>
              <a:rPr lang="es-ES_tradnl" dirty="0" err="1" smtClean="0"/>
              <a:t>pràctiques</a:t>
            </a:r>
            <a:endParaRPr lang="es-ES_tradnl" dirty="0" smtClean="0"/>
          </a:p>
          <a:p>
            <a:r>
              <a:rPr lang="es-ES_tradnl" dirty="0" smtClean="0"/>
              <a:t>Parlar en </a:t>
            </a:r>
            <a:r>
              <a:rPr lang="es-ES_tradnl" dirty="0" err="1" smtClean="0"/>
              <a:t>castellà</a:t>
            </a:r>
            <a:r>
              <a:rPr lang="es-ES_tradnl" dirty="0" smtClean="0"/>
              <a:t> es </a:t>
            </a:r>
            <a:r>
              <a:rPr lang="es-ES_tradnl" dirty="0" err="1" smtClean="0"/>
              <a:t>comença</a:t>
            </a:r>
            <a:r>
              <a:rPr lang="es-ES_tradnl" dirty="0" smtClean="0"/>
              <a:t> a </a:t>
            </a:r>
            <a:r>
              <a:rPr lang="es-ES_tradnl" dirty="0" err="1" smtClean="0"/>
              <a:t>veure</a:t>
            </a:r>
            <a:r>
              <a:rPr lang="es-ES_tradnl" dirty="0" smtClean="0"/>
              <a:t> </a:t>
            </a:r>
            <a:r>
              <a:rPr lang="es-ES_tradnl" dirty="0" err="1" smtClean="0"/>
              <a:t>com</a:t>
            </a:r>
            <a:r>
              <a:rPr lang="es-ES_tradnl" dirty="0" smtClean="0"/>
              <a:t> un </a:t>
            </a:r>
            <a:r>
              <a:rPr lang="es-ES_tradnl" dirty="0" err="1" smtClean="0"/>
              <a:t>acte</a:t>
            </a:r>
            <a:r>
              <a:rPr lang="es-ES_tradnl" dirty="0" smtClean="0"/>
              <a:t> de </a:t>
            </a:r>
            <a:r>
              <a:rPr lang="es-ES_tradnl" dirty="0" err="1" smtClean="0"/>
              <a:t>qualitat</a:t>
            </a:r>
            <a:r>
              <a:rPr lang="es-ES_tradnl" dirty="0" smtClean="0"/>
              <a:t> superior.</a:t>
            </a:r>
          </a:p>
          <a:p>
            <a:r>
              <a:rPr lang="es-ES_tradnl" dirty="0" err="1" smtClean="0"/>
              <a:t>Amb</a:t>
            </a:r>
            <a:r>
              <a:rPr lang="es-ES_tradnl" dirty="0" smtClean="0"/>
              <a:t> una </a:t>
            </a:r>
            <a:r>
              <a:rPr lang="es-ES_tradnl" dirty="0" err="1" smtClean="0"/>
              <a:t>escolarització</a:t>
            </a:r>
            <a:r>
              <a:rPr lang="es-ES_tradnl" dirty="0" smtClean="0"/>
              <a:t> </a:t>
            </a:r>
            <a:r>
              <a:rPr lang="es-ES_tradnl" dirty="0" err="1" smtClean="0"/>
              <a:t>molt</a:t>
            </a:r>
            <a:r>
              <a:rPr lang="es-ES_tradnl" dirty="0" smtClean="0"/>
              <a:t> simple i cada vegada </a:t>
            </a:r>
            <a:r>
              <a:rPr lang="es-ES_tradnl" dirty="0" err="1" smtClean="0"/>
              <a:t>més</a:t>
            </a:r>
            <a:r>
              <a:rPr lang="es-ES_tradnl" dirty="0" smtClean="0"/>
              <a:t> </a:t>
            </a:r>
            <a:r>
              <a:rPr lang="es-ES_tradnl" dirty="0" err="1" smtClean="0"/>
              <a:t>castellanitzada</a:t>
            </a:r>
            <a:r>
              <a:rPr lang="es-ES_tradnl" dirty="0" smtClean="0"/>
              <a:t> i </a:t>
            </a:r>
            <a:r>
              <a:rPr lang="es-ES_tradnl" dirty="0" err="1" smtClean="0"/>
              <a:t>sense</a:t>
            </a:r>
            <a:r>
              <a:rPr lang="es-ES_tradnl" dirty="0" smtClean="0"/>
              <a:t> una </a:t>
            </a:r>
            <a:r>
              <a:rPr lang="es-ES_tradnl" dirty="0" err="1" smtClean="0"/>
              <a:t>gramàtica</a:t>
            </a:r>
            <a:r>
              <a:rPr lang="es-ES_tradnl" dirty="0" smtClean="0"/>
              <a:t> </a:t>
            </a:r>
            <a:r>
              <a:rPr lang="es-ES_tradnl" dirty="0" err="1" smtClean="0"/>
              <a:t>establerta</a:t>
            </a:r>
            <a:r>
              <a:rPr lang="es-ES_tradnl" dirty="0" smtClean="0"/>
              <a:t>, el </a:t>
            </a:r>
            <a:r>
              <a:rPr lang="es-ES_tradnl" dirty="0" err="1" smtClean="0"/>
              <a:t>català</a:t>
            </a:r>
            <a:r>
              <a:rPr lang="es-ES_tradnl" dirty="0" smtClean="0"/>
              <a:t> </a:t>
            </a:r>
            <a:r>
              <a:rPr lang="es-ES_tradnl" dirty="0" err="1" smtClean="0"/>
              <a:t>perd</a:t>
            </a:r>
            <a:r>
              <a:rPr lang="es-ES_tradnl" dirty="0" smtClean="0"/>
              <a:t> </a:t>
            </a:r>
            <a:r>
              <a:rPr lang="es-ES_tradnl" dirty="0" err="1" smtClean="0"/>
              <a:t>entitat</a:t>
            </a:r>
            <a:r>
              <a:rPr lang="es-ES_tradnl" dirty="0" smtClean="0"/>
              <a:t> i a la </a:t>
            </a:r>
            <a:r>
              <a:rPr lang="es-ES_tradnl" dirty="0" err="1" smtClean="0"/>
              <a:t>dècada</a:t>
            </a:r>
            <a:r>
              <a:rPr lang="es-ES_tradnl" dirty="0" smtClean="0"/>
              <a:t> del 1860 es </a:t>
            </a:r>
            <a:r>
              <a:rPr lang="es-ES_tradnl" dirty="0" err="1" smtClean="0"/>
              <a:t>troba</a:t>
            </a:r>
            <a:r>
              <a:rPr lang="es-ES_tradnl" dirty="0" smtClean="0"/>
              <a:t> en un </a:t>
            </a:r>
            <a:r>
              <a:rPr lang="es-ES_tradnl" dirty="0" err="1" smtClean="0"/>
              <a:t>seriós</a:t>
            </a:r>
            <a:r>
              <a:rPr lang="es-ES_tradnl" dirty="0" smtClean="0"/>
              <a:t> </a:t>
            </a:r>
            <a:r>
              <a:rPr lang="es-ES_tradnl" dirty="0" err="1" smtClean="0"/>
              <a:t>risc</a:t>
            </a:r>
            <a:r>
              <a:rPr lang="es-ES_tradnl" dirty="0" smtClean="0"/>
              <a:t> de </a:t>
            </a:r>
            <a:r>
              <a:rPr lang="es-ES_tradnl" dirty="0" err="1" smtClean="0"/>
              <a:t>desaparéixer</a:t>
            </a:r>
            <a:r>
              <a:rPr lang="es-ES_tradnl" dirty="0" smtClean="0"/>
              <a:t> o </a:t>
            </a:r>
            <a:r>
              <a:rPr lang="es-ES_tradnl" dirty="0" err="1" smtClean="0"/>
              <a:t>corrompre’s</a:t>
            </a:r>
            <a:r>
              <a:rPr lang="es-ES_tradnl" dirty="0" smtClean="0"/>
              <a:t> </a:t>
            </a:r>
            <a:r>
              <a:rPr lang="es-ES_tradnl" dirty="0" err="1" smtClean="0"/>
              <a:t>fins</a:t>
            </a:r>
            <a:r>
              <a:rPr lang="es-ES_tradnl" dirty="0" smtClean="0"/>
              <a:t> </a:t>
            </a:r>
            <a:r>
              <a:rPr lang="es-ES_tradnl" dirty="0" err="1" smtClean="0"/>
              <a:t>esdevenir</a:t>
            </a:r>
            <a:r>
              <a:rPr lang="es-ES_tradnl" dirty="0" smtClean="0"/>
              <a:t> irrecuperable.</a:t>
            </a:r>
          </a:p>
          <a:p>
            <a:r>
              <a:rPr lang="es-ES_tradnl" dirty="0" err="1"/>
              <a:t>Aquesta</a:t>
            </a:r>
            <a:r>
              <a:rPr lang="es-ES_tradnl" dirty="0"/>
              <a:t> moda de parlar </a:t>
            </a:r>
            <a:r>
              <a:rPr lang="es-ES_tradnl" dirty="0" err="1"/>
              <a:t>castellà</a:t>
            </a:r>
            <a:r>
              <a:rPr lang="es-ES_tradnl" dirty="0"/>
              <a:t> no es va </a:t>
            </a:r>
            <a:r>
              <a:rPr lang="es-ES_tradnl" dirty="0" err="1"/>
              <a:t>materialitzar</a:t>
            </a:r>
            <a:r>
              <a:rPr lang="es-ES_tradnl" dirty="0"/>
              <a:t> </a:t>
            </a:r>
            <a:r>
              <a:rPr lang="es-ES_tradnl" dirty="0" err="1"/>
              <a:t>perquè</a:t>
            </a:r>
            <a:r>
              <a:rPr lang="es-ES_tradnl" dirty="0"/>
              <a:t> hi </a:t>
            </a:r>
            <a:r>
              <a:rPr lang="es-ES_tradnl" dirty="0" err="1"/>
              <a:t>havia</a:t>
            </a:r>
            <a:r>
              <a:rPr lang="es-ES_tradnl" dirty="0"/>
              <a:t> un gran </a:t>
            </a:r>
            <a:r>
              <a:rPr lang="es-ES_tradnl" dirty="0" err="1"/>
              <a:t>desconeixement</a:t>
            </a:r>
            <a:r>
              <a:rPr lang="es-ES_tradnl" dirty="0"/>
              <a:t> de la </a:t>
            </a:r>
            <a:r>
              <a:rPr lang="es-ES_tradnl" dirty="0" err="1"/>
              <a:t>llengua</a:t>
            </a:r>
            <a:r>
              <a:rPr lang="es-ES_tradnl" dirty="0"/>
              <a:t> que </a:t>
            </a:r>
            <a:r>
              <a:rPr lang="es-ES_tradnl" dirty="0" err="1"/>
              <a:t>provocava</a:t>
            </a:r>
            <a:r>
              <a:rPr lang="es-ES_tradnl" dirty="0"/>
              <a:t> la </a:t>
            </a:r>
            <a:r>
              <a:rPr lang="es-ES_tradnl" dirty="0" err="1"/>
              <a:t>incomunicació</a:t>
            </a:r>
            <a:r>
              <a:rPr lang="es-ES_tradnl" dirty="0"/>
              <a:t>.</a:t>
            </a:r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1227299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/>
              <a:t>La </a:t>
            </a:r>
            <a:r>
              <a:rPr lang="es-ES_tradnl" dirty="0" err="1"/>
              <a:t>Renaixença</a:t>
            </a:r>
            <a:r>
              <a:rPr lang="es-ES_tradnl" dirty="0"/>
              <a:t> (I)</a:t>
            </a:r>
            <a:br>
              <a:rPr lang="es-ES_tradnl" dirty="0"/>
            </a:br>
            <a:r>
              <a:rPr lang="es-ES_tradnl" dirty="0" err="1" smtClean="0">
                <a:solidFill>
                  <a:schemeClr val="tx1"/>
                </a:solidFill>
              </a:rPr>
              <a:t>Situació</a:t>
            </a:r>
            <a:r>
              <a:rPr lang="es-ES_tradnl" dirty="0" smtClean="0">
                <a:solidFill>
                  <a:schemeClr val="tx1"/>
                </a:solidFill>
              </a:rPr>
              <a:t> </a:t>
            </a:r>
            <a:r>
              <a:rPr lang="es-ES_tradnl" dirty="0">
                <a:solidFill>
                  <a:schemeClr val="tx1"/>
                </a:solidFill>
              </a:rPr>
              <a:t>de la </a:t>
            </a:r>
            <a:r>
              <a:rPr lang="es-ES_tradnl" dirty="0" err="1">
                <a:solidFill>
                  <a:schemeClr val="tx1"/>
                </a:solidFill>
              </a:rPr>
              <a:t>llengua</a:t>
            </a:r>
            <a:r>
              <a:rPr lang="es-ES_tradnl" dirty="0">
                <a:solidFill>
                  <a:schemeClr val="tx1"/>
                </a:solidFill>
              </a:rPr>
              <a:t> catalana al </a:t>
            </a:r>
            <a:r>
              <a:rPr lang="es-ES_tradnl" dirty="0" err="1">
                <a:solidFill>
                  <a:schemeClr val="tx1"/>
                </a:solidFill>
              </a:rPr>
              <a:t>segle</a:t>
            </a:r>
            <a:r>
              <a:rPr lang="es-ES_tradnl" dirty="0">
                <a:solidFill>
                  <a:schemeClr val="tx1"/>
                </a:solidFill>
              </a:rPr>
              <a:t> </a:t>
            </a:r>
            <a:r>
              <a:rPr lang="es-ES_tradnl" dirty="0" smtClean="0">
                <a:solidFill>
                  <a:schemeClr val="tx1"/>
                </a:solidFill>
              </a:rPr>
              <a:t>XIX</a:t>
            </a:r>
            <a:br>
              <a:rPr lang="es-ES_tradnl" dirty="0" smtClean="0">
                <a:solidFill>
                  <a:schemeClr val="tx1"/>
                </a:solidFill>
              </a:rPr>
            </a:br>
            <a:r>
              <a:rPr lang="es-ES_tradnl" dirty="0" err="1" smtClean="0">
                <a:solidFill>
                  <a:srgbClr val="FFC000"/>
                </a:solidFill>
              </a:rPr>
              <a:t>Llengua</a:t>
            </a:r>
            <a:r>
              <a:rPr lang="es-ES_tradnl" dirty="0" smtClean="0">
                <a:solidFill>
                  <a:srgbClr val="FFC000"/>
                </a:solidFill>
              </a:rPr>
              <a:t> </a:t>
            </a:r>
            <a:r>
              <a:rPr lang="es-ES_tradnl" dirty="0" err="1" smtClean="0">
                <a:solidFill>
                  <a:srgbClr val="FFC000"/>
                </a:solidFill>
              </a:rPr>
              <a:t>literària</a:t>
            </a:r>
            <a:r>
              <a:rPr lang="es-ES_tradnl" dirty="0" smtClean="0">
                <a:solidFill>
                  <a:srgbClr val="FFC000"/>
                </a:solidFill>
              </a:rPr>
              <a:t> </a:t>
            </a:r>
            <a:endParaRPr lang="es-ES_tradnl" dirty="0">
              <a:solidFill>
                <a:srgbClr val="FFC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 smtClean="0"/>
              <a:t>Si </a:t>
            </a:r>
            <a:r>
              <a:rPr lang="es-ES_tradnl" dirty="0" err="1" smtClean="0"/>
              <a:t>bé</a:t>
            </a:r>
            <a:r>
              <a:rPr lang="es-ES_tradnl" dirty="0" smtClean="0"/>
              <a:t> a </a:t>
            </a:r>
            <a:r>
              <a:rPr lang="es-ES_tradnl" dirty="0" err="1" smtClean="0"/>
              <a:t>principis</a:t>
            </a:r>
            <a:r>
              <a:rPr lang="es-ES_tradnl" dirty="0" smtClean="0"/>
              <a:t> del XIX el </a:t>
            </a:r>
            <a:r>
              <a:rPr lang="es-ES_tradnl" dirty="0" err="1" smtClean="0"/>
              <a:t>català</a:t>
            </a:r>
            <a:r>
              <a:rPr lang="es-ES_tradnl" dirty="0" smtClean="0"/>
              <a:t> </a:t>
            </a:r>
            <a:r>
              <a:rPr lang="es-ES_tradnl" dirty="0" err="1" smtClean="0"/>
              <a:t>és</a:t>
            </a:r>
            <a:r>
              <a:rPr lang="es-ES_tradnl" dirty="0" smtClean="0"/>
              <a:t> </a:t>
            </a:r>
            <a:r>
              <a:rPr lang="es-ES_tradnl" dirty="0" err="1" smtClean="0"/>
              <a:t>present</a:t>
            </a:r>
            <a:r>
              <a:rPr lang="es-ES_tradnl" dirty="0" smtClean="0"/>
              <a:t> a </a:t>
            </a:r>
            <a:r>
              <a:rPr lang="es-ES_tradnl" dirty="0" err="1" smtClean="0"/>
              <a:t>pràcticament</a:t>
            </a:r>
            <a:r>
              <a:rPr lang="es-ES_tradnl" dirty="0" smtClean="0"/>
              <a:t> </a:t>
            </a:r>
            <a:r>
              <a:rPr lang="es-ES_tradnl" dirty="0" err="1" smtClean="0"/>
              <a:t>tots</a:t>
            </a:r>
            <a:r>
              <a:rPr lang="es-ES_tradnl" dirty="0" smtClean="0"/>
              <a:t>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àmbits</a:t>
            </a:r>
            <a:r>
              <a:rPr lang="es-ES_tradnl" dirty="0" smtClean="0"/>
              <a:t> de la </a:t>
            </a:r>
            <a:r>
              <a:rPr lang="es-ES_tradnl" dirty="0" err="1" smtClean="0"/>
              <a:t>societat</a:t>
            </a:r>
            <a:r>
              <a:rPr lang="es-ES_tradnl" dirty="0" smtClean="0"/>
              <a:t>, en la literatura la </a:t>
            </a:r>
            <a:r>
              <a:rPr lang="es-ES_tradnl" dirty="0" err="1" smtClean="0"/>
              <a:t>seva</a:t>
            </a:r>
            <a:r>
              <a:rPr lang="es-ES_tradnl" dirty="0" smtClean="0"/>
              <a:t> </a:t>
            </a:r>
            <a:r>
              <a:rPr lang="es-ES_tradnl" dirty="0" err="1" smtClean="0"/>
              <a:t>situació</a:t>
            </a:r>
            <a:r>
              <a:rPr lang="es-ES_tradnl" dirty="0" smtClean="0"/>
              <a:t> </a:t>
            </a:r>
            <a:r>
              <a:rPr lang="es-ES_tradnl" dirty="0" err="1" smtClean="0"/>
              <a:t>és</a:t>
            </a:r>
            <a:r>
              <a:rPr lang="es-ES_tradnl" dirty="0" smtClean="0"/>
              <a:t> </a:t>
            </a:r>
            <a:r>
              <a:rPr lang="es-ES_tradnl" dirty="0" err="1" smtClean="0"/>
              <a:t>gairebé</a:t>
            </a:r>
            <a:r>
              <a:rPr lang="es-ES_tradnl" dirty="0" smtClean="0"/>
              <a:t> crítica.</a:t>
            </a:r>
          </a:p>
          <a:p>
            <a:r>
              <a:rPr lang="es-ES_tradnl" dirty="0" smtClean="0"/>
              <a:t>La </a:t>
            </a:r>
            <a:r>
              <a:rPr lang="es-ES_tradnl" dirty="0" err="1" smtClean="0"/>
              <a:t>producció</a:t>
            </a:r>
            <a:r>
              <a:rPr lang="es-ES_tradnl" dirty="0" smtClean="0"/>
              <a:t> </a:t>
            </a:r>
            <a:r>
              <a:rPr lang="es-ES_tradnl" dirty="0" err="1" smtClean="0"/>
              <a:t>literària</a:t>
            </a:r>
            <a:r>
              <a:rPr lang="es-ES_tradnl" dirty="0" smtClean="0"/>
              <a:t> es limita a </a:t>
            </a:r>
            <a:r>
              <a:rPr lang="es-ES_tradnl" dirty="0" err="1" smtClean="0"/>
              <a:t>expressions</a:t>
            </a:r>
            <a:r>
              <a:rPr lang="es-ES_tradnl" dirty="0" smtClean="0"/>
              <a:t> de cultura popular i religiosa, que </a:t>
            </a:r>
            <a:r>
              <a:rPr lang="es-ES_tradnl" dirty="0" err="1" smtClean="0"/>
              <a:t>és</a:t>
            </a:r>
            <a:r>
              <a:rPr lang="es-ES_tradnl" dirty="0" smtClean="0"/>
              <a:t> </a:t>
            </a:r>
            <a:r>
              <a:rPr lang="es-ES_tradnl" dirty="0" err="1" smtClean="0"/>
              <a:t>molt</a:t>
            </a:r>
            <a:r>
              <a:rPr lang="es-ES_tradnl" dirty="0" smtClean="0"/>
              <a:t> </a:t>
            </a:r>
            <a:r>
              <a:rPr lang="es-ES_tradnl" dirty="0" err="1" smtClean="0"/>
              <a:t>abundant</a:t>
            </a:r>
            <a:r>
              <a:rPr lang="es-ES_tradnl" dirty="0" smtClean="0"/>
              <a:t> i </a:t>
            </a:r>
            <a:r>
              <a:rPr lang="es-ES_tradnl" dirty="0" err="1" smtClean="0"/>
              <a:t>resultarà</a:t>
            </a:r>
            <a:r>
              <a:rPr lang="es-ES_tradnl" dirty="0" smtClean="0"/>
              <a:t> </a:t>
            </a:r>
            <a:r>
              <a:rPr lang="es-ES_tradnl" dirty="0" err="1" smtClean="0"/>
              <a:t>d’una</a:t>
            </a:r>
            <a:r>
              <a:rPr lang="es-ES_tradnl" dirty="0" smtClean="0"/>
              <a:t> </a:t>
            </a:r>
            <a:r>
              <a:rPr lang="es-ES_tradnl" dirty="0" err="1" smtClean="0"/>
              <a:t>importància</a:t>
            </a:r>
            <a:r>
              <a:rPr lang="es-ES_tradnl" dirty="0" smtClean="0"/>
              <a:t> </a:t>
            </a:r>
            <a:r>
              <a:rPr lang="es-ES_tradnl" dirty="0" err="1" smtClean="0"/>
              <a:t>cabdal</a:t>
            </a:r>
            <a:r>
              <a:rPr lang="es-ES_tradnl" dirty="0"/>
              <a:t> </a:t>
            </a:r>
            <a:r>
              <a:rPr lang="es-ES_tradnl" dirty="0" smtClean="0"/>
              <a:t>per a la </a:t>
            </a:r>
            <a:r>
              <a:rPr lang="es-ES_tradnl" dirty="0" err="1" smtClean="0"/>
              <a:t>recuperació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No </a:t>
            </a:r>
            <a:r>
              <a:rPr lang="es-ES_tradnl" dirty="0" err="1" smtClean="0"/>
              <a:t>existeix</a:t>
            </a:r>
            <a:r>
              <a:rPr lang="es-ES_tradnl" dirty="0" smtClean="0"/>
              <a:t> una literatura de </a:t>
            </a:r>
            <a:r>
              <a:rPr lang="es-ES_tradnl" dirty="0" err="1" smtClean="0"/>
              <a:t>consum</a:t>
            </a:r>
            <a:r>
              <a:rPr lang="es-ES_tradnl" dirty="0" smtClean="0"/>
              <a:t> en </a:t>
            </a:r>
            <a:r>
              <a:rPr lang="es-ES_tradnl" dirty="0" err="1" smtClean="0"/>
              <a:t>català</a:t>
            </a:r>
            <a:r>
              <a:rPr lang="es-ES_tradnl" dirty="0" smtClean="0"/>
              <a:t> (la </a:t>
            </a:r>
            <a:r>
              <a:rPr lang="es-ES_tradnl" dirty="0" err="1" smtClean="0"/>
              <a:t>més</a:t>
            </a:r>
            <a:r>
              <a:rPr lang="es-ES_tradnl" dirty="0" smtClean="0"/>
              <a:t> habitual: </a:t>
            </a:r>
            <a:r>
              <a:rPr lang="es-ES_tradnl" dirty="0" err="1" smtClean="0"/>
              <a:t>novel·les</a:t>
            </a:r>
            <a:r>
              <a:rPr lang="es-ES_tradnl" dirty="0" smtClean="0"/>
              <a:t> de </a:t>
            </a:r>
            <a:r>
              <a:rPr lang="es-ES_tradnl" dirty="0" err="1" smtClean="0"/>
              <a:t>fulletons</a:t>
            </a:r>
            <a:r>
              <a:rPr lang="es-ES_tradnl" dirty="0" smtClean="0"/>
              <a:t> i </a:t>
            </a:r>
            <a:r>
              <a:rPr lang="es-ES_tradnl" dirty="0" err="1" smtClean="0"/>
              <a:t>cròniques</a:t>
            </a:r>
            <a:r>
              <a:rPr lang="es-ES_tradnl" dirty="0" smtClean="0"/>
              <a:t> </a:t>
            </a:r>
            <a:r>
              <a:rPr lang="es-ES_tradnl" dirty="0" err="1" smtClean="0"/>
              <a:t>d’actualitat</a:t>
            </a:r>
            <a:r>
              <a:rPr lang="es-ES_tradnl" dirty="0" smtClean="0"/>
              <a:t> política). </a:t>
            </a:r>
            <a:r>
              <a:rPr lang="es-ES_tradnl" dirty="0" err="1" smtClean="0"/>
              <a:t>Però</a:t>
            </a:r>
            <a:r>
              <a:rPr lang="es-ES_tradnl" dirty="0" smtClean="0"/>
              <a:t> es </a:t>
            </a:r>
            <a:r>
              <a:rPr lang="es-ES_tradnl" dirty="0" err="1" smtClean="0"/>
              <a:t>comença</a:t>
            </a:r>
            <a:r>
              <a:rPr lang="es-ES_tradnl" dirty="0" smtClean="0"/>
              <a:t> a </a:t>
            </a:r>
            <a:r>
              <a:rPr lang="es-ES_tradnl" dirty="0" err="1" smtClean="0"/>
              <a:t>veure</a:t>
            </a:r>
            <a:r>
              <a:rPr lang="es-ES_tradnl" dirty="0" smtClean="0"/>
              <a:t> un interés per obres </a:t>
            </a:r>
            <a:r>
              <a:rPr lang="es-ES_tradnl" dirty="0" err="1" smtClean="0"/>
              <a:t>publicades</a:t>
            </a:r>
            <a:r>
              <a:rPr lang="es-ES_tradnl" dirty="0" smtClean="0"/>
              <a:t> en </a:t>
            </a:r>
            <a:r>
              <a:rPr lang="es-ES_tradnl" dirty="0" err="1" smtClean="0"/>
              <a:t>català</a:t>
            </a:r>
            <a:r>
              <a:rPr lang="es-ES_tradnl" dirty="0" smtClean="0"/>
              <a:t>.</a:t>
            </a:r>
          </a:p>
          <a:p>
            <a:r>
              <a:rPr lang="es-ES_tradnl" dirty="0" err="1" smtClean="0"/>
              <a:t>Tot</a:t>
            </a:r>
            <a:r>
              <a:rPr lang="es-ES_tradnl" dirty="0" smtClean="0"/>
              <a:t> i </a:t>
            </a:r>
            <a:r>
              <a:rPr lang="es-ES_tradnl" dirty="0" err="1" smtClean="0"/>
              <a:t>això</a:t>
            </a:r>
            <a:r>
              <a:rPr lang="es-ES_tradnl" dirty="0" smtClean="0"/>
              <a:t>, la </a:t>
            </a:r>
            <a:r>
              <a:rPr lang="es-ES_tradnl" dirty="0" err="1" smtClean="0"/>
              <a:t>voluntat</a:t>
            </a:r>
            <a:r>
              <a:rPr lang="es-ES_tradnl" dirty="0" smtClean="0"/>
              <a:t> de recuperar la </a:t>
            </a:r>
            <a:r>
              <a:rPr lang="es-ES_tradnl" dirty="0" err="1" smtClean="0"/>
              <a:t>llengua</a:t>
            </a:r>
            <a:r>
              <a:rPr lang="es-ES_tradnl" dirty="0" smtClean="0"/>
              <a:t> </a:t>
            </a:r>
            <a:r>
              <a:rPr lang="es-ES_tradnl" dirty="0" err="1" smtClean="0"/>
              <a:t>s’inicia</a:t>
            </a:r>
            <a:r>
              <a:rPr lang="es-ES_tradnl" dirty="0" smtClean="0"/>
              <a:t> </a:t>
            </a:r>
            <a:r>
              <a:rPr lang="es-ES_tradnl" dirty="0" err="1" smtClean="0"/>
              <a:t>amb</a:t>
            </a:r>
            <a:r>
              <a:rPr lang="es-ES_tradnl" dirty="0" smtClean="0"/>
              <a:t> </a:t>
            </a:r>
            <a:r>
              <a:rPr lang="es-ES_tradnl" dirty="0" err="1" smtClean="0"/>
              <a:t>característiques</a:t>
            </a:r>
            <a:r>
              <a:rPr lang="es-ES_tradnl" dirty="0" smtClean="0"/>
              <a:t> </a:t>
            </a:r>
            <a:r>
              <a:rPr lang="es-ES_tradnl" dirty="0" err="1" smtClean="0"/>
              <a:t>elitistes</a:t>
            </a:r>
            <a:r>
              <a:rPr lang="es-ES_tradnl" dirty="0" smtClean="0"/>
              <a:t>, </a:t>
            </a:r>
            <a:r>
              <a:rPr lang="es-ES_tradnl" dirty="0" err="1" smtClean="0"/>
              <a:t>prova</a:t>
            </a:r>
            <a:r>
              <a:rPr lang="es-ES_tradnl" dirty="0" smtClean="0"/>
              <a:t> </a:t>
            </a:r>
            <a:r>
              <a:rPr lang="es-ES_tradnl" dirty="0" err="1" smtClean="0"/>
              <a:t>d’això</a:t>
            </a:r>
            <a:r>
              <a:rPr lang="es-ES_tradnl" dirty="0" smtClean="0"/>
              <a:t> </a:t>
            </a:r>
            <a:r>
              <a:rPr lang="es-ES_tradnl" dirty="0" err="1" smtClean="0"/>
              <a:t>és</a:t>
            </a:r>
            <a:r>
              <a:rPr lang="es-ES_tradnl" dirty="0" smtClean="0"/>
              <a:t> la </a:t>
            </a:r>
            <a:r>
              <a:rPr lang="es-ES_tradnl" dirty="0" err="1" smtClean="0"/>
              <a:t>circunscripció</a:t>
            </a:r>
            <a:r>
              <a:rPr lang="es-ES_tradnl" dirty="0" smtClean="0"/>
              <a:t> </a:t>
            </a:r>
            <a:r>
              <a:rPr lang="es-ES_tradnl" dirty="0" err="1" smtClean="0"/>
              <a:t>dels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</a:t>
            </a:r>
            <a:r>
              <a:rPr lang="es-ES_tradnl" dirty="0" err="1" smtClean="0"/>
              <a:t>florals</a:t>
            </a:r>
            <a:r>
              <a:rPr lang="es-ES_tradnl" dirty="0" smtClean="0"/>
              <a:t> a la </a:t>
            </a:r>
            <a:r>
              <a:rPr lang="es-ES_tradnl" dirty="0" err="1" smtClean="0"/>
              <a:t>poesia</a:t>
            </a:r>
            <a:r>
              <a:rPr lang="es-ES_tradnl" dirty="0" smtClean="0"/>
              <a:t>. Va ser el </a:t>
            </a:r>
            <a:r>
              <a:rPr lang="es-ES_tradnl" dirty="0" err="1" smtClean="0"/>
              <a:t>teatre</a:t>
            </a:r>
            <a:r>
              <a:rPr lang="es-ES_tradnl" dirty="0" smtClean="0"/>
              <a:t> el </a:t>
            </a:r>
            <a:r>
              <a:rPr lang="es-ES_tradnl" dirty="0" err="1" smtClean="0"/>
              <a:t>gènere</a:t>
            </a:r>
            <a:r>
              <a:rPr lang="es-ES_tradnl" dirty="0" smtClean="0"/>
              <a:t> que va </a:t>
            </a:r>
            <a:r>
              <a:rPr lang="es-ES_tradnl" dirty="0" err="1" smtClean="0"/>
              <a:t>popularitzar</a:t>
            </a:r>
            <a:r>
              <a:rPr lang="es-ES_tradnl" dirty="0" smtClean="0"/>
              <a:t> la literatura catalana</a:t>
            </a:r>
            <a:r>
              <a:rPr lang="es-ES" dirty="0" smtClean="0"/>
              <a:t>. </a:t>
            </a:r>
          </a:p>
          <a:p>
            <a:r>
              <a:rPr lang="es-ES" dirty="0" smtClean="0"/>
              <a:t>A </a:t>
            </a:r>
            <a:r>
              <a:rPr lang="es-ES" dirty="0" err="1" smtClean="0"/>
              <a:t>finals</a:t>
            </a:r>
            <a:r>
              <a:rPr lang="es-ES" dirty="0" smtClean="0"/>
              <a:t> </a:t>
            </a:r>
            <a:r>
              <a:rPr lang="es-ES" dirty="0" err="1" smtClean="0"/>
              <a:t>dels</a:t>
            </a:r>
            <a:r>
              <a:rPr lang="es-ES" dirty="0" smtClean="0"/>
              <a:t> </a:t>
            </a:r>
            <a:r>
              <a:rPr lang="es-ES" dirty="0" err="1" smtClean="0"/>
              <a:t>anys</a:t>
            </a:r>
            <a:r>
              <a:rPr lang="es-ES" dirty="0" smtClean="0"/>
              <a:t> 60, es </a:t>
            </a:r>
            <a:r>
              <a:rPr lang="es-ES" dirty="0" err="1" smtClean="0"/>
              <a:t>pot</a:t>
            </a:r>
            <a:r>
              <a:rPr lang="es-ES" dirty="0" smtClean="0"/>
              <a:t> parlar </a:t>
            </a:r>
            <a:r>
              <a:rPr lang="es-ES" dirty="0" err="1" smtClean="0"/>
              <a:t>d’una</a:t>
            </a:r>
            <a:r>
              <a:rPr lang="es-ES" dirty="0" smtClean="0"/>
              <a:t> </a:t>
            </a:r>
            <a:r>
              <a:rPr lang="es-ES" dirty="0" err="1" smtClean="0"/>
              <a:t>normalitat</a:t>
            </a:r>
            <a:r>
              <a:rPr lang="es-ES" dirty="0" smtClean="0"/>
              <a:t> </a:t>
            </a:r>
            <a:r>
              <a:rPr lang="es-ES" dirty="0" err="1" smtClean="0"/>
              <a:t>literària</a:t>
            </a:r>
            <a:r>
              <a:rPr lang="es-ES" dirty="0" smtClean="0"/>
              <a:t>, </a:t>
            </a:r>
            <a:r>
              <a:rPr lang="es-ES" dirty="0" err="1" smtClean="0"/>
              <a:t>tot</a:t>
            </a:r>
            <a:r>
              <a:rPr lang="es-ES" dirty="0" smtClean="0"/>
              <a:t> i que no cultural. </a:t>
            </a:r>
            <a:endParaRPr lang="es-ES_tradnl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7982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/>
              <a:t>La </a:t>
            </a:r>
            <a:r>
              <a:rPr lang="es-ES_tradnl" dirty="0" err="1"/>
              <a:t>Renaixença</a:t>
            </a:r>
            <a:r>
              <a:rPr lang="es-ES_tradnl" dirty="0"/>
              <a:t> (I)</a:t>
            </a:r>
            <a:br>
              <a:rPr lang="es-ES_tradnl" dirty="0"/>
            </a:br>
            <a:r>
              <a:rPr lang="es-ES_tradnl" dirty="0" err="1" smtClean="0">
                <a:solidFill>
                  <a:schemeClr val="tx1"/>
                </a:solidFill>
              </a:rPr>
              <a:t>Situació</a:t>
            </a:r>
            <a:r>
              <a:rPr lang="es-ES_tradnl" dirty="0" smtClean="0">
                <a:solidFill>
                  <a:schemeClr val="tx1"/>
                </a:solidFill>
              </a:rPr>
              <a:t> </a:t>
            </a:r>
            <a:r>
              <a:rPr lang="es-ES_tradnl" dirty="0">
                <a:solidFill>
                  <a:schemeClr val="tx1"/>
                </a:solidFill>
              </a:rPr>
              <a:t>de la </a:t>
            </a:r>
            <a:r>
              <a:rPr lang="es-ES_tradnl" dirty="0" err="1">
                <a:solidFill>
                  <a:schemeClr val="tx1"/>
                </a:solidFill>
              </a:rPr>
              <a:t>llengua</a:t>
            </a:r>
            <a:r>
              <a:rPr lang="es-ES_tradnl" dirty="0">
                <a:solidFill>
                  <a:schemeClr val="tx1"/>
                </a:solidFill>
              </a:rPr>
              <a:t> catalana al </a:t>
            </a:r>
            <a:r>
              <a:rPr lang="es-ES_tradnl" dirty="0" err="1">
                <a:solidFill>
                  <a:schemeClr val="tx1"/>
                </a:solidFill>
              </a:rPr>
              <a:t>segle</a:t>
            </a:r>
            <a:r>
              <a:rPr lang="es-ES_tradnl" dirty="0">
                <a:solidFill>
                  <a:schemeClr val="tx1"/>
                </a:solidFill>
              </a:rPr>
              <a:t> XIX</a:t>
            </a:r>
            <a:br>
              <a:rPr lang="es-ES_tradnl" dirty="0">
                <a:solidFill>
                  <a:schemeClr val="tx1"/>
                </a:solidFill>
              </a:rPr>
            </a:br>
            <a:r>
              <a:rPr lang="es-ES_tradnl" dirty="0" err="1" smtClean="0">
                <a:solidFill>
                  <a:srgbClr val="FFC000"/>
                </a:solidFill>
              </a:rPr>
              <a:t>Reivindicació</a:t>
            </a:r>
            <a:r>
              <a:rPr lang="es-ES_tradnl" dirty="0" smtClean="0">
                <a:solidFill>
                  <a:srgbClr val="FFC000"/>
                </a:solidFill>
              </a:rPr>
              <a:t> i </a:t>
            </a:r>
            <a:r>
              <a:rPr lang="es-ES_tradnl" dirty="0" err="1" smtClean="0">
                <a:solidFill>
                  <a:srgbClr val="FFC000"/>
                </a:solidFill>
              </a:rPr>
              <a:t>normalització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A la </a:t>
            </a:r>
            <a:r>
              <a:rPr lang="es-ES_tradnl" dirty="0" err="1" smtClean="0"/>
              <a:t>dècada</a:t>
            </a:r>
            <a:r>
              <a:rPr lang="es-ES_tradnl" dirty="0" smtClean="0"/>
              <a:t> </a:t>
            </a:r>
            <a:r>
              <a:rPr lang="es-ES_tradnl" dirty="0" err="1" smtClean="0"/>
              <a:t>dels</a:t>
            </a:r>
            <a:r>
              <a:rPr lang="es-ES_tradnl" dirty="0" smtClean="0"/>
              <a:t> 60 es </a:t>
            </a:r>
            <a:r>
              <a:rPr lang="es-ES_tradnl" dirty="0" err="1" smtClean="0"/>
              <a:t>comença</a:t>
            </a:r>
            <a:r>
              <a:rPr lang="es-ES_tradnl" dirty="0" smtClean="0"/>
              <a:t> a reivindicar </a:t>
            </a:r>
            <a:r>
              <a:rPr lang="es-ES_tradnl" dirty="0" err="1" smtClean="0"/>
              <a:t>l’oficialització</a:t>
            </a:r>
            <a:r>
              <a:rPr lang="es-ES_tradnl" dirty="0" smtClean="0"/>
              <a:t> del </a:t>
            </a:r>
            <a:r>
              <a:rPr lang="es-ES_tradnl" dirty="0" err="1" smtClean="0"/>
              <a:t>català</a:t>
            </a:r>
            <a:r>
              <a:rPr lang="es-ES_tradnl" dirty="0" smtClean="0"/>
              <a:t>. Hi </a:t>
            </a:r>
            <a:r>
              <a:rPr lang="es-ES_tradnl" dirty="0" err="1" smtClean="0"/>
              <a:t>havia</a:t>
            </a:r>
            <a:r>
              <a:rPr lang="es-ES_tradnl" dirty="0" smtClean="0"/>
              <a:t> </a:t>
            </a:r>
            <a:r>
              <a:rPr lang="es-ES_tradnl" dirty="0" err="1" smtClean="0"/>
              <a:t>normalització</a:t>
            </a:r>
            <a:r>
              <a:rPr lang="es-ES_tradnl" dirty="0" smtClean="0"/>
              <a:t> </a:t>
            </a:r>
            <a:r>
              <a:rPr lang="es-ES_tradnl" dirty="0" err="1" smtClean="0"/>
              <a:t>literària</a:t>
            </a:r>
            <a:r>
              <a:rPr lang="es-ES_tradnl" dirty="0" smtClean="0"/>
              <a:t>, </a:t>
            </a:r>
            <a:r>
              <a:rPr lang="es-ES_tradnl" dirty="0" err="1" smtClean="0"/>
              <a:t>però</a:t>
            </a:r>
            <a:r>
              <a:rPr lang="es-ES_tradnl" dirty="0" smtClean="0"/>
              <a:t> no en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altres</a:t>
            </a:r>
            <a:r>
              <a:rPr lang="es-ES_tradnl" dirty="0" smtClean="0"/>
              <a:t> usos. </a:t>
            </a:r>
          </a:p>
          <a:p>
            <a:r>
              <a:rPr lang="es-ES_tradnl" dirty="0" smtClean="0"/>
              <a:t>El 1887 es fa una </a:t>
            </a:r>
            <a:r>
              <a:rPr lang="es-ES_tradnl" dirty="0" err="1" smtClean="0"/>
              <a:t>proposta</a:t>
            </a:r>
            <a:r>
              <a:rPr lang="es-ES_tradnl" dirty="0" smtClean="0"/>
              <a:t> de </a:t>
            </a:r>
            <a:r>
              <a:rPr lang="es-ES_tradnl" dirty="0" err="1" smtClean="0"/>
              <a:t>normalització</a:t>
            </a:r>
            <a:r>
              <a:rPr lang="es-ES_tradnl" dirty="0" smtClean="0"/>
              <a:t> basada en:</a:t>
            </a:r>
          </a:p>
          <a:p>
            <a:pPr lvl="1"/>
            <a:r>
              <a:rPr lang="es-ES_tradnl" dirty="0" smtClean="0"/>
              <a:t>Primera </a:t>
            </a:r>
            <a:r>
              <a:rPr lang="es-ES_tradnl" dirty="0" err="1" smtClean="0"/>
              <a:t>ensenyança</a:t>
            </a:r>
            <a:r>
              <a:rPr lang="es-ES_tradnl" dirty="0" smtClean="0"/>
              <a:t> del </a:t>
            </a:r>
            <a:r>
              <a:rPr lang="es-ES_tradnl" dirty="0" err="1" smtClean="0"/>
              <a:t>català</a:t>
            </a:r>
            <a:r>
              <a:rPr lang="es-ES_tradnl" dirty="0" smtClean="0"/>
              <a:t> a les </a:t>
            </a:r>
            <a:r>
              <a:rPr lang="es-ES_tradnl" dirty="0" err="1" smtClean="0"/>
              <a:t>escoles</a:t>
            </a:r>
            <a:endParaRPr lang="es-ES_tradnl" dirty="0" smtClean="0"/>
          </a:p>
          <a:p>
            <a:pPr lvl="1"/>
            <a:r>
              <a:rPr lang="es-ES_tradnl" dirty="0" err="1" smtClean="0"/>
              <a:t>Ús</a:t>
            </a:r>
            <a:r>
              <a:rPr lang="es-ES_tradnl" dirty="0" smtClean="0"/>
              <a:t> del </a:t>
            </a:r>
            <a:r>
              <a:rPr lang="es-ES_tradnl" dirty="0" err="1" smtClean="0"/>
              <a:t>català</a:t>
            </a:r>
            <a:r>
              <a:rPr lang="es-ES_tradnl" dirty="0" smtClean="0"/>
              <a:t> per </a:t>
            </a:r>
            <a:r>
              <a:rPr lang="es-ES_tradnl" dirty="0" err="1" smtClean="0"/>
              <a:t>part</a:t>
            </a:r>
            <a:r>
              <a:rPr lang="es-ES_tradnl" dirty="0" smtClean="0"/>
              <a:t> de les </a:t>
            </a:r>
            <a:r>
              <a:rPr lang="es-ES_tradnl" dirty="0" err="1" smtClean="0"/>
              <a:t>institucions</a:t>
            </a:r>
            <a:r>
              <a:rPr lang="es-ES_tradnl" dirty="0" smtClean="0"/>
              <a:t> </a:t>
            </a:r>
            <a:r>
              <a:rPr lang="es-ES_tradnl" dirty="0" err="1" smtClean="0"/>
              <a:t>polítiques</a:t>
            </a:r>
            <a:r>
              <a:rPr lang="es-ES_tradnl" dirty="0" smtClean="0"/>
              <a:t> a les </a:t>
            </a:r>
            <a:r>
              <a:rPr lang="es-ES_tradnl" dirty="0" err="1" smtClean="0"/>
              <a:t>reunions</a:t>
            </a:r>
            <a:r>
              <a:rPr lang="es-ES_tradnl" dirty="0" smtClean="0"/>
              <a:t> i </a:t>
            </a:r>
            <a:r>
              <a:rPr lang="es-ES_tradnl" dirty="0" err="1" smtClean="0"/>
              <a:t>debats</a:t>
            </a:r>
            <a:r>
              <a:rPr lang="es-ES_tradnl" dirty="0" smtClean="0"/>
              <a:t>, etc.</a:t>
            </a:r>
          </a:p>
          <a:p>
            <a:pPr lvl="1"/>
            <a:r>
              <a:rPr lang="es-ES_tradnl" dirty="0" err="1" smtClean="0"/>
              <a:t>Ús</a:t>
            </a:r>
            <a:r>
              <a:rPr lang="es-ES_tradnl" dirty="0" smtClean="0"/>
              <a:t> del </a:t>
            </a:r>
            <a:r>
              <a:rPr lang="es-ES_tradnl" dirty="0" err="1" smtClean="0"/>
              <a:t>català</a:t>
            </a:r>
            <a:r>
              <a:rPr lang="es-ES_tradnl" dirty="0" smtClean="0"/>
              <a:t> </a:t>
            </a:r>
            <a:r>
              <a:rPr lang="es-ES_tradnl" dirty="0" err="1" smtClean="0"/>
              <a:t>als</a:t>
            </a:r>
            <a:r>
              <a:rPr lang="es-ES_tradnl" dirty="0" smtClean="0"/>
              <a:t> </a:t>
            </a:r>
            <a:r>
              <a:rPr lang="es-ES_tradnl" dirty="0" err="1" smtClean="0"/>
              <a:t>tribunals</a:t>
            </a:r>
            <a:r>
              <a:rPr lang="es-ES_tradnl" dirty="0" smtClean="0"/>
              <a:t> de </a:t>
            </a:r>
            <a:r>
              <a:rPr lang="es-ES_tradnl" dirty="0" err="1" smtClean="0"/>
              <a:t>justícia</a:t>
            </a:r>
            <a:endParaRPr lang="es-ES_tradnl" dirty="0" smtClean="0"/>
          </a:p>
          <a:p>
            <a:pPr lvl="1"/>
            <a:r>
              <a:rPr lang="es-ES_tradnl" dirty="0" err="1" smtClean="0"/>
              <a:t>Creació</a:t>
            </a:r>
            <a:r>
              <a:rPr lang="es-ES_tradnl" dirty="0" smtClean="0"/>
              <a:t> </a:t>
            </a:r>
            <a:r>
              <a:rPr lang="es-ES_tradnl" dirty="0" err="1" smtClean="0"/>
              <a:t>d’una</a:t>
            </a:r>
            <a:r>
              <a:rPr lang="es-ES_tradnl" dirty="0" smtClean="0"/>
              <a:t> </a:t>
            </a:r>
            <a:r>
              <a:rPr lang="es-ES_tradnl" dirty="0" err="1" smtClean="0"/>
              <a:t>càtedra</a:t>
            </a:r>
            <a:r>
              <a:rPr lang="es-ES_tradnl" dirty="0" smtClean="0"/>
              <a:t> de </a:t>
            </a:r>
            <a:r>
              <a:rPr lang="es-ES_tradnl" dirty="0" err="1" smtClean="0"/>
              <a:t>dret</a:t>
            </a:r>
            <a:r>
              <a:rPr lang="es-ES_tradnl" dirty="0" smtClean="0"/>
              <a:t> </a:t>
            </a:r>
            <a:r>
              <a:rPr lang="es-ES_tradnl" dirty="0" err="1" smtClean="0"/>
              <a:t>català</a:t>
            </a:r>
            <a:r>
              <a:rPr lang="es-ES_tradnl" dirty="0" smtClean="0"/>
              <a:t> a la </a:t>
            </a:r>
            <a:r>
              <a:rPr lang="es-ES_tradnl" dirty="0" err="1" smtClean="0"/>
              <a:t>Universitat</a:t>
            </a:r>
            <a:r>
              <a:rPr lang="es-ES_tradnl" dirty="0" smtClean="0"/>
              <a:t> de Barcelona</a:t>
            </a:r>
          </a:p>
          <a:p>
            <a:r>
              <a:rPr lang="es-ES_tradnl" dirty="0" smtClean="0"/>
              <a:t>La </a:t>
            </a:r>
            <a:r>
              <a:rPr lang="es-ES_tradnl" dirty="0" err="1" smtClean="0"/>
              <a:t>llengua</a:t>
            </a:r>
            <a:r>
              <a:rPr lang="es-ES_tradnl" dirty="0" smtClean="0"/>
              <a:t> </a:t>
            </a:r>
            <a:r>
              <a:rPr lang="es-ES_tradnl" dirty="0" err="1" smtClean="0"/>
              <a:t>esdevé</a:t>
            </a:r>
            <a:r>
              <a:rPr lang="es-ES_tradnl" dirty="0" smtClean="0"/>
              <a:t> </a:t>
            </a:r>
            <a:r>
              <a:rPr lang="es-ES_tradnl" dirty="0" err="1" smtClean="0"/>
              <a:t>així</a:t>
            </a:r>
            <a:r>
              <a:rPr lang="es-ES_tradnl" dirty="0" smtClean="0"/>
              <a:t> </a:t>
            </a:r>
            <a:r>
              <a:rPr lang="es-ES_tradnl" dirty="0" err="1" smtClean="0"/>
              <a:t>l’element</a:t>
            </a:r>
            <a:r>
              <a:rPr lang="es-ES_tradnl" dirty="0" smtClean="0"/>
              <a:t> </a:t>
            </a:r>
            <a:r>
              <a:rPr lang="es-ES_tradnl" dirty="0" err="1" smtClean="0"/>
              <a:t>clau</a:t>
            </a:r>
            <a:r>
              <a:rPr lang="es-ES_tradnl" dirty="0" smtClean="0"/>
              <a:t> del </a:t>
            </a:r>
            <a:r>
              <a:rPr lang="es-ES_tradnl" dirty="0" err="1" smtClean="0"/>
              <a:t>sentiment</a:t>
            </a:r>
            <a:r>
              <a:rPr lang="es-ES_tradnl" dirty="0" smtClean="0"/>
              <a:t> nacionalista </a:t>
            </a:r>
            <a:r>
              <a:rPr lang="es-ES_tradnl" dirty="0" err="1" smtClean="0"/>
              <a:t>perquè</a:t>
            </a:r>
            <a:r>
              <a:rPr lang="es-ES_tradnl" dirty="0" smtClean="0"/>
              <a:t> </a:t>
            </a:r>
            <a:r>
              <a:rPr lang="es-ES_tradnl" dirty="0" err="1" smtClean="0"/>
              <a:t>afectava</a:t>
            </a:r>
            <a:r>
              <a:rPr lang="es-ES_tradnl" dirty="0" smtClean="0"/>
              <a:t> </a:t>
            </a:r>
            <a:r>
              <a:rPr lang="es-ES_tradnl" dirty="0" err="1" smtClean="0"/>
              <a:t>tothom</a:t>
            </a:r>
            <a:r>
              <a:rPr lang="es-ES_tradnl" dirty="0" smtClean="0"/>
              <a:t>, </a:t>
            </a:r>
            <a:r>
              <a:rPr lang="es-ES_tradnl" dirty="0" err="1" smtClean="0"/>
              <a:t>amb</a:t>
            </a:r>
            <a:r>
              <a:rPr lang="es-ES_tradnl" dirty="0" smtClean="0"/>
              <a:t> </a:t>
            </a:r>
            <a:r>
              <a:rPr lang="es-ES_tradnl" dirty="0" err="1" smtClean="0"/>
              <a:t>independència</a:t>
            </a:r>
            <a:r>
              <a:rPr lang="es-ES_tradnl" dirty="0" smtClean="0"/>
              <a:t> del </a:t>
            </a:r>
            <a:r>
              <a:rPr lang="es-ES_tradnl" dirty="0" err="1" smtClean="0"/>
              <a:t>seu</a:t>
            </a:r>
            <a:r>
              <a:rPr lang="es-ES_tradnl" dirty="0" smtClean="0"/>
              <a:t> signe </a:t>
            </a:r>
            <a:r>
              <a:rPr lang="es-ES_tradnl" dirty="0" err="1" smtClean="0"/>
              <a:t>polític</a:t>
            </a:r>
            <a:r>
              <a:rPr lang="es-ES_tradnl" dirty="0" smtClean="0"/>
              <a:t> (</a:t>
            </a:r>
            <a:r>
              <a:rPr lang="es-ES_tradnl" dirty="0" err="1" smtClean="0"/>
              <a:t>recordem</a:t>
            </a:r>
            <a:r>
              <a:rPr lang="es-ES_tradnl" dirty="0" smtClean="0"/>
              <a:t> que el </a:t>
            </a:r>
            <a:r>
              <a:rPr lang="es-ES_tradnl" dirty="0" err="1" smtClean="0"/>
              <a:t>català</a:t>
            </a:r>
            <a:r>
              <a:rPr lang="es-ES_tradnl" dirty="0" smtClean="0"/>
              <a:t> </a:t>
            </a:r>
            <a:r>
              <a:rPr lang="es-ES_tradnl" dirty="0" err="1" smtClean="0"/>
              <a:t>continuava</a:t>
            </a:r>
            <a:r>
              <a:rPr lang="es-ES_tradnl" dirty="0" smtClean="0"/>
              <a:t> ser </a:t>
            </a:r>
            <a:r>
              <a:rPr lang="es-ES_tradnl" dirty="0" err="1" smtClean="0"/>
              <a:t>necessari</a:t>
            </a:r>
            <a:r>
              <a:rPr lang="es-ES_tradnl" dirty="0" smtClean="0"/>
              <a:t> per a la vida </a:t>
            </a:r>
            <a:r>
              <a:rPr lang="es-ES_tradnl" dirty="0" err="1" smtClean="0"/>
              <a:t>diària</a:t>
            </a:r>
            <a:r>
              <a:rPr lang="es-ES_tradnl" dirty="0" smtClean="0"/>
              <a:t>). La </a:t>
            </a:r>
            <a:r>
              <a:rPr lang="es-ES_tradnl" dirty="0" err="1" smtClean="0"/>
              <a:t>normalització</a:t>
            </a:r>
            <a:r>
              <a:rPr lang="es-ES_tradnl" dirty="0" smtClean="0"/>
              <a:t> </a:t>
            </a:r>
            <a:r>
              <a:rPr lang="es-ES_tradnl" dirty="0" err="1" smtClean="0"/>
              <a:t>és</a:t>
            </a:r>
            <a:r>
              <a:rPr lang="es-ES_tradnl" dirty="0" smtClean="0"/>
              <a:t> </a:t>
            </a:r>
            <a:r>
              <a:rPr lang="es-ES_tradnl" dirty="0" err="1" smtClean="0"/>
              <a:t>l’assegurança</a:t>
            </a:r>
            <a:r>
              <a:rPr lang="es-ES_tradnl" dirty="0" smtClean="0"/>
              <a:t> de vida </a:t>
            </a:r>
            <a:r>
              <a:rPr lang="es-ES_tradnl" dirty="0" err="1" smtClean="0"/>
              <a:t>d’una</a:t>
            </a:r>
            <a:r>
              <a:rPr lang="es-ES_tradnl" dirty="0" smtClean="0"/>
              <a:t> </a:t>
            </a:r>
            <a:r>
              <a:rPr lang="es-ES_tradnl" dirty="0" err="1" smtClean="0"/>
              <a:t>llengua</a:t>
            </a:r>
            <a:r>
              <a:rPr lang="es-ES_tradnl" dirty="0" smtClean="0"/>
              <a:t>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0871193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</TotalTime>
  <Words>607</Words>
  <Application>Microsoft Macintosh PowerPoint</Application>
  <PresentationFormat>Panorámica</PresentationFormat>
  <Paragraphs>33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Mangal</vt:lpstr>
      <vt:lpstr>Trebuchet MS</vt:lpstr>
      <vt:lpstr>Wingdings 3</vt:lpstr>
      <vt:lpstr>Arial</vt:lpstr>
      <vt:lpstr>Faceta</vt:lpstr>
      <vt:lpstr>La Renaixença (I)  Situació de la llengua catalana al segle XIX</vt:lpstr>
      <vt:lpstr>La Renaixença (I) Situació de la llengua catalana al segle XIX </vt:lpstr>
      <vt:lpstr>La Renaixença (I) Situació de la llengua catalana al segle XIX</vt:lpstr>
      <vt:lpstr>La Renaixença (I) Situació de la llengua catalana al segle XIX Llengua literària </vt:lpstr>
      <vt:lpstr>La Renaixença (I) Situació de la llengua catalana al segle XIX Reivindicació i normalització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Renaixença</dc:title>
  <dc:creator>Usuario de Microsoft Office</dc:creator>
  <cp:lastModifiedBy>Usuario de Microsoft Office</cp:lastModifiedBy>
  <cp:revision>8</cp:revision>
  <dcterms:created xsi:type="dcterms:W3CDTF">2016-10-27T09:22:28Z</dcterms:created>
  <dcterms:modified xsi:type="dcterms:W3CDTF">2016-10-27T10:10:23Z</dcterms:modified>
</cp:coreProperties>
</file>