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31"/>
  </p:normalViewPr>
  <p:slideViewPr>
    <p:cSldViewPr snapToGrid="0" snapToObjects="1">
      <p:cViewPr varScale="1">
        <p:scale>
          <a:sx n="101" d="100"/>
          <a:sy n="101" d="100"/>
        </p:scale>
        <p:origin x="46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El </a:t>
            </a:r>
            <a:r>
              <a:rPr lang="en-US" dirty="0" err="1" smtClean="0"/>
              <a:t>Naturalisme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Literatura</a:t>
            </a:r>
            <a:r>
              <a:rPr lang="en-US" dirty="0" smtClean="0"/>
              <a:t> </a:t>
            </a:r>
            <a:r>
              <a:rPr lang="en-US" dirty="0" err="1" smtClean="0"/>
              <a:t>catalana</a:t>
            </a:r>
            <a:r>
              <a:rPr lang="en-US" dirty="0" smtClean="0"/>
              <a:t> III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040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 </a:t>
            </a:r>
            <a:r>
              <a:rPr lang="en-US" dirty="0" err="1" smtClean="0"/>
              <a:t>Naturalisme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346200"/>
            <a:ext cx="8915400" cy="5130800"/>
          </a:xfrm>
        </p:spPr>
        <p:txBody>
          <a:bodyPr>
            <a:normAutofit fontScale="85000" lnSpcReduction="10000"/>
          </a:bodyPr>
          <a:lstStyle/>
          <a:p>
            <a:r>
              <a:rPr lang="ca-ES" dirty="0" smtClean="0"/>
              <a:t>Moviment literari que neix a França amb moltes influències socials i ideològiques. Centrat en una societat burgesa, en la intel·ligència contemporània. </a:t>
            </a:r>
          </a:p>
          <a:p>
            <a:r>
              <a:rPr lang="ca-ES" dirty="0"/>
              <a:t>Émile Zola (1840-1902) és el fundador i màxim representant d’aquest moviment. </a:t>
            </a:r>
            <a:endParaRPr lang="ca-ES" dirty="0" smtClean="0"/>
          </a:p>
          <a:p>
            <a:r>
              <a:rPr lang="ca-ES" dirty="0" smtClean="0"/>
              <a:t>Zola deia que el Naturalisme era una conseqüència de l’evolució científica del segle XIX. Parteix del fet que la naturalesa i la societat influeixen decisivament en la conducta individual.</a:t>
            </a:r>
          </a:p>
          <a:p>
            <a:r>
              <a:rPr lang="ca-ES" dirty="0" smtClean="0"/>
              <a:t>Fins ara l’escriptor havia estat un observador utilitza els procediments d’investigació per recollir dades, sense modificar res. En el naturalisme l’escriptor és un experimentador, que situa personatges i col·lectivitats en situacions hipotètiques per analitzar la seva conducta. </a:t>
            </a:r>
          </a:p>
          <a:p>
            <a:r>
              <a:rPr lang="ca-ES" dirty="0" smtClean="0"/>
              <a:t>L’escriptor-investigador no extreu conclusions, perquè això seria subjectivisme. </a:t>
            </a:r>
          </a:p>
          <a:p>
            <a:r>
              <a:rPr lang="ca-ES" dirty="0" smtClean="0"/>
              <a:t>La novel·la naturalista té tres fenòmens comuns:</a:t>
            </a:r>
          </a:p>
          <a:p>
            <a:pPr lvl="1"/>
            <a:r>
              <a:rPr lang="ca-ES" dirty="0" smtClean="0"/>
              <a:t>Retrat realista i documentat</a:t>
            </a:r>
          </a:p>
          <a:p>
            <a:pPr lvl="1"/>
            <a:r>
              <a:rPr lang="ca-ES" dirty="0" smtClean="0"/>
              <a:t>Impersonalitat del narrador</a:t>
            </a:r>
          </a:p>
          <a:p>
            <a:pPr lvl="1"/>
            <a:r>
              <a:rPr lang="ca-ES" dirty="0" smtClean="0"/>
              <a:t>Determinisme fisiològic i ambiental. L’home es troba </a:t>
            </a:r>
            <a:r>
              <a:rPr lang="ca-ES" dirty="0" err="1" smtClean="0"/>
              <a:t>continuament</a:t>
            </a:r>
            <a:r>
              <a:rPr lang="ca-ES" dirty="0" smtClean="0"/>
              <a:t> en lluita contra un entorn </a:t>
            </a:r>
            <a:r>
              <a:rPr lang="ca-ES" dirty="0" err="1" smtClean="0"/>
              <a:t>físio</a:t>
            </a:r>
            <a:r>
              <a:rPr lang="ca-ES" dirty="0" smtClean="0"/>
              <a:t>-sociològic en què influeix i pel que és influït. </a:t>
            </a:r>
          </a:p>
          <a:p>
            <a:r>
              <a:rPr lang="ca-ES" dirty="0" smtClean="0"/>
              <a:t>És la ciència aplicada a la literatura.</a:t>
            </a:r>
          </a:p>
          <a:p>
            <a:r>
              <a:rPr lang="ca-ES" dirty="0" smtClean="0"/>
              <a:t>L’home no és un ésser individual, sinó un membre més d’un medi que el determina. </a:t>
            </a:r>
          </a:p>
          <a:p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848983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 </a:t>
            </a:r>
            <a:r>
              <a:rPr lang="en-US" dirty="0" err="1"/>
              <a:t>Naturalisme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a-ES" dirty="0" smtClean="0"/>
              <a:t>A Catalunya va tenir dos iniciadors crítics: Josep </a:t>
            </a:r>
            <a:r>
              <a:rPr lang="ca-ES" dirty="0" err="1" smtClean="0"/>
              <a:t>Yxart</a:t>
            </a:r>
            <a:r>
              <a:rPr lang="ca-ES" dirty="0" smtClean="0"/>
              <a:t> I Joan Sardà. </a:t>
            </a:r>
          </a:p>
          <a:p>
            <a:r>
              <a:rPr lang="ca-ES" dirty="0" smtClean="0"/>
              <a:t>El representant més important en la novel·la va ser Narcís Oller, però amb un naturalisme més tebi. Mancava l’esperit socialista, revolucionari que hi havia a França.</a:t>
            </a:r>
          </a:p>
          <a:p>
            <a:r>
              <a:rPr lang="ca-ES" dirty="0" smtClean="0"/>
              <a:t>Aquest naturalisme català tindrà una continuació en el temps amb el naturalisme rural modernista (Raimon Casellas, Victor Català...) i la lluita dels seus personatges contra la societat i el medi.</a:t>
            </a:r>
          </a:p>
          <a:p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52293310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</TotalTime>
  <Words>271</Words>
  <Application>Microsoft Macintosh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Century Gothic</vt:lpstr>
      <vt:lpstr>Wingdings 3</vt:lpstr>
      <vt:lpstr>Arial</vt:lpstr>
      <vt:lpstr>Wisp</vt:lpstr>
      <vt:lpstr>El Naturalisme </vt:lpstr>
      <vt:lpstr>El Naturalisme </vt:lpstr>
      <vt:lpstr>El Naturalisme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Naturalisme </dc:title>
  <dc:creator>David Utrera</dc:creator>
  <cp:lastModifiedBy>David Utrera</cp:lastModifiedBy>
  <cp:revision>3</cp:revision>
  <dcterms:created xsi:type="dcterms:W3CDTF">2016-12-15T12:53:17Z</dcterms:created>
  <dcterms:modified xsi:type="dcterms:W3CDTF">2016-12-15T13:14:39Z</dcterms:modified>
</cp:coreProperties>
</file>