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31"/>
  </p:normalViewPr>
  <p:slideViewPr>
    <p:cSldViewPr snapToGrid="0" snapToObjects="1">
      <p:cViewPr varScale="1">
        <p:scale>
          <a:sx n="101" d="100"/>
          <a:sy n="101" d="100"/>
        </p:scale>
        <p:origin x="46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12/15/16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12/15/16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12/15/16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Narcís</a:t>
            </a:r>
            <a:r>
              <a:rPr lang="en-US" dirty="0" smtClean="0"/>
              <a:t> </a:t>
            </a:r>
            <a:r>
              <a:rPr lang="en-US" dirty="0" err="1" smtClean="0"/>
              <a:t>Oller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Literatura</a:t>
            </a:r>
            <a:r>
              <a:rPr lang="en-US" dirty="0" smtClean="0"/>
              <a:t> </a:t>
            </a:r>
            <a:r>
              <a:rPr lang="en-US" dirty="0" err="1" smtClean="0"/>
              <a:t>Catalana</a:t>
            </a:r>
            <a:r>
              <a:rPr lang="en-US" dirty="0" smtClean="0"/>
              <a:t> III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983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Narcís</a:t>
            </a:r>
            <a:r>
              <a:rPr lang="en-US" dirty="0" smtClean="0"/>
              <a:t> </a:t>
            </a:r>
            <a:r>
              <a:rPr lang="en-US" dirty="0" err="1" smtClean="0"/>
              <a:t>Oller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20800"/>
            <a:ext cx="8596668" cy="5079999"/>
          </a:xfrm>
        </p:spPr>
        <p:txBody>
          <a:bodyPr>
            <a:normAutofit/>
          </a:bodyPr>
          <a:lstStyle/>
          <a:p>
            <a:r>
              <a:rPr lang="ca-ES" dirty="0" smtClean="0"/>
              <a:t>Neix el 1846 a Valls i estudià Dret a Barcelona. </a:t>
            </a:r>
          </a:p>
          <a:p>
            <a:r>
              <a:rPr lang="ca-ES" dirty="0" smtClean="0"/>
              <a:t>Era un home catalanista, moderat, conservador i perfectament integrat en la seva classe social, la burgesia (l’objecte de les seves narracions).</a:t>
            </a:r>
          </a:p>
          <a:p>
            <a:r>
              <a:rPr lang="ca-ES" dirty="0" smtClean="0"/>
              <a:t>Començà a escriure en castellà, però lectures com l’Atlàntida de Verdaguer i la presa de consciència catalanista el fan canviar d’idioma literari. A partir d’aquí es presenta als Jocs Florals i entra en contacte amb el grup de la revista ”La Renaixença”. </a:t>
            </a:r>
          </a:p>
          <a:p>
            <a:r>
              <a:rPr lang="ca-ES" dirty="0" err="1" smtClean="0"/>
              <a:t>Yxart</a:t>
            </a:r>
            <a:r>
              <a:rPr lang="ca-ES" dirty="0" smtClean="0"/>
              <a:t> i Sardà (crítics literaris i amics) li fan veure les possibilitats de la literatura realista i naturalista, coneix Zola i fan d’Oller un representant clau de la literatura actual europea. Catalunya comença a formar part de la simultaneïtat dels corrents literaris europeus. </a:t>
            </a:r>
          </a:p>
          <a:p>
            <a:r>
              <a:rPr lang="ca-ES" dirty="0" smtClean="0"/>
              <a:t>La literatura realista no pot ser escrita en un altre idioma que l’idioma del país, de la gent que descriu. El català esdevé imprescindible.</a:t>
            </a:r>
          </a:p>
          <a:p>
            <a:r>
              <a:rPr lang="ca-ES" dirty="0" smtClean="0"/>
              <a:t>Aquesta decisió no va estar exempta de polèmica a la península amb crítiques d’amics castellans d’Oller, com Benito Pérez Galdós.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877264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Narcís</a:t>
            </a:r>
            <a:r>
              <a:rPr lang="en-US" dirty="0" smtClean="0"/>
              <a:t> </a:t>
            </a:r>
            <a:r>
              <a:rPr lang="en-US" dirty="0" err="1" smtClean="0"/>
              <a:t>Oller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58901"/>
            <a:ext cx="8596668" cy="4682462"/>
          </a:xfrm>
        </p:spPr>
        <p:txBody>
          <a:bodyPr/>
          <a:lstStyle/>
          <a:p>
            <a:r>
              <a:rPr lang="ca-ES" dirty="0" smtClean="0"/>
              <a:t>La tasca literària de Narcís Oller es pot dividir en tres etapes:</a:t>
            </a:r>
          </a:p>
          <a:p>
            <a:pPr lvl="1"/>
            <a:r>
              <a:rPr lang="ca-ES" dirty="0" smtClean="0"/>
              <a:t>Aprenentatge o formació:</a:t>
            </a:r>
          </a:p>
          <a:p>
            <a:pPr lvl="2"/>
            <a:r>
              <a:rPr lang="ca-ES" dirty="0" smtClean="0"/>
              <a:t>Cap a 1874 es comença a plantejar escriure en català, una idea que es consolida entre 1877 I 1878. </a:t>
            </a:r>
          </a:p>
          <a:p>
            <a:pPr lvl="2"/>
            <a:r>
              <a:rPr lang="ca-ES" dirty="0" smtClean="0"/>
              <a:t>El 1879 guanya amb la narració Sor </a:t>
            </a:r>
            <a:r>
              <a:rPr lang="ca-ES" dirty="0" err="1" smtClean="0"/>
              <a:t>Sanxa</a:t>
            </a:r>
            <a:r>
              <a:rPr lang="ca-ES" dirty="0" smtClean="0"/>
              <a:t> un premi als Jocs Florals, i repetirà l’èxit un any després.</a:t>
            </a:r>
          </a:p>
          <a:p>
            <a:pPr lvl="2"/>
            <a:r>
              <a:rPr lang="ca-ES" dirty="0" smtClean="0"/>
              <a:t>El 1882 escriu la Papallona, la seva primera novel·la. Encara molt romàntica, ambientada a Barcelona, on un “papallona” de classe alta sedueix i abandona una noia que representa les classes més baixes. La ciutat no apareix encara amb el realisme més evident, tot i que es percep en els personatges i els seus diàlegs. </a:t>
            </a:r>
          </a:p>
          <a:p>
            <a:pPr lvl="2"/>
            <a:r>
              <a:rPr lang="ca-ES" dirty="0" smtClean="0"/>
              <a:t>Es considera la primera novel·la catalana naturalista, tot i que Zola en veié algunes diferències. Zola considera que Oller encara no és capaç de desfer-se de cert sentimentalisme. </a:t>
            </a:r>
          </a:p>
          <a:p>
            <a:pPr lvl="2"/>
            <a:r>
              <a:rPr lang="ca-ES" dirty="0" smtClean="0"/>
              <a:t>Amb la Papallona, la literatura catalana se situa en la línia europea actual.</a:t>
            </a:r>
          </a:p>
          <a:p>
            <a:pPr lvl="2"/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627391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Narcís</a:t>
            </a:r>
            <a:r>
              <a:rPr lang="en-US" dirty="0" smtClean="0"/>
              <a:t> </a:t>
            </a:r>
            <a:r>
              <a:rPr lang="en-US" dirty="0" err="1" smtClean="0"/>
              <a:t>Oller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a-ES" dirty="0" smtClean="0"/>
              <a:t>Consolidació o plenitud: </a:t>
            </a:r>
          </a:p>
          <a:p>
            <a:pPr lvl="1"/>
            <a:r>
              <a:rPr lang="ca-ES" dirty="0" smtClean="0"/>
              <a:t>Entre el 1883 i el 1899 podem parlar de l’època de major creativitat de l’autor, amb quatre novel·les.</a:t>
            </a:r>
          </a:p>
          <a:p>
            <a:pPr lvl="1"/>
            <a:r>
              <a:rPr lang="ca-ES" dirty="0" smtClean="0"/>
              <a:t>La més coneguda és l’Escanyapobres, la passió pels diners i l’avarícia condicionen la vida d’una parella. L’avarícia es presenta com a una actitud contrària al progrés, que dificulta la transformació </a:t>
            </a:r>
            <a:r>
              <a:rPr lang="ca-ES" dirty="0" err="1" smtClean="0"/>
              <a:t>socio</a:t>
            </a:r>
            <a:r>
              <a:rPr lang="ca-ES" dirty="0" smtClean="0"/>
              <a:t>-econòmica del país en aquella època. És l’obra menys </a:t>
            </a:r>
            <a:r>
              <a:rPr lang="ca-ES" dirty="0" err="1" smtClean="0"/>
              <a:t>sentimentalista</a:t>
            </a:r>
            <a:r>
              <a:rPr lang="ca-ES" dirty="0" smtClean="0"/>
              <a:t>. </a:t>
            </a:r>
          </a:p>
          <a:p>
            <a:pPr lvl="1"/>
            <a:r>
              <a:rPr lang="ca-ES" dirty="0" err="1" smtClean="0"/>
              <a:t>Vilaniu</a:t>
            </a:r>
            <a:r>
              <a:rPr lang="ca-ES" dirty="0" smtClean="0"/>
              <a:t> és un exemple de la decadència de les petites ciutats rurals, la lluita entre lliberals i moderats i com la calúmnia pot fer estralls en una família ben establerta.</a:t>
            </a:r>
          </a:p>
          <a:p>
            <a:pPr lvl="1"/>
            <a:r>
              <a:rPr lang="ca-ES" dirty="0" smtClean="0"/>
              <a:t>La febre d’or és la més extensa, escrita amb certa rapidesa per la imminent publicació de L’argent de Zola. Té certes mancances. Oller volia estudiar la febre </a:t>
            </a:r>
            <a:r>
              <a:rPr lang="ca-ES" dirty="0" err="1" smtClean="0"/>
              <a:t>bursàtil</a:t>
            </a:r>
            <a:r>
              <a:rPr lang="ca-ES" dirty="0" smtClean="0"/>
              <a:t> de 1880-1881, que considera una follia. Explica la pujada i baixada sobtades d’un menestral. És la història d’uns personatges i d’una ciutat, Barcelona. </a:t>
            </a:r>
          </a:p>
          <a:p>
            <a:pPr lvl="1"/>
            <a:r>
              <a:rPr lang="ca-ES" dirty="0" smtClean="0"/>
              <a:t>La bogeria és l’estudi d’un </a:t>
            </a:r>
            <a:r>
              <a:rPr lang="ca-ES" dirty="0" err="1" smtClean="0"/>
              <a:t>fenòmen</a:t>
            </a:r>
            <a:r>
              <a:rPr lang="ca-ES" dirty="0" smtClean="0"/>
              <a:t> psicològic, a </a:t>
            </a:r>
            <a:r>
              <a:rPr lang="ca-ES" dirty="0" err="1" smtClean="0"/>
              <a:t>Barceona</a:t>
            </a:r>
            <a:r>
              <a:rPr lang="ca-ES" dirty="0" smtClean="0"/>
              <a:t> i </a:t>
            </a:r>
            <a:r>
              <a:rPr lang="ca-ES" dirty="0" err="1" smtClean="0"/>
              <a:t>Vilaniu</a:t>
            </a:r>
            <a:r>
              <a:rPr lang="ca-ES" dirty="0" smtClean="0"/>
              <a:t>. Tècnicament l’obra trenca amb el naturalisme. No hi ha només un narrador, sinó varis. Temàticament és l’obra és la més naturalista, amb el determinisme que predicava Zola com a tema principal. 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171693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Narcís</a:t>
            </a:r>
            <a:r>
              <a:rPr lang="en-US" dirty="0" smtClean="0"/>
              <a:t> </a:t>
            </a:r>
            <a:r>
              <a:rPr lang="en-US" dirty="0" err="1" smtClean="0"/>
              <a:t>Oller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a-ES" dirty="0" smtClean="0"/>
              <a:t>Recuperació:</a:t>
            </a:r>
          </a:p>
          <a:p>
            <a:pPr lvl="1"/>
            <a:r>
              <a:rPr lang="ca-ES" dirty="0" smtClean="0"/>
              <a:t>El Naturalisme és a l’època de La bogeria (1899) un moviment que s’acaba. El Modernisme comença a aflorar que anava adquirint força i imposant formulacions literàries noves. </a:t>
            </a:r>
          </a:p>
          <a:p>
            <a:pPr lvl="1"/>
            <a:r>
              <a:rPr lang="ca-ES" dirty="0" smtClean="0"/>
              <a:t>Oller entra en un període de dubtes i de manca de seguretat. Trigarà quatre o cinc anys en escriure una de les seves millors obres, Pilar Prim (1906). Intenta acostar-se als nous gustos estètics, trenca amb el naturalisme temàticament: se centra en la nova burgesia barcelonina, molt més consolidada. Tècnicament torna a la tercera persona narrativa i l’obra és molt descriptiva, però ja en un altre corrent literari lluny del realisme-naturalisme. </a:t>
            </a:r>
          </a:p>
          <a:p>
            <a:pPr lvl="1"/>
            <a:r>
              <a:rPr lang="ca-ES" dirty="0" smtClean="0"/>
              <a:t>Després de Pilar Prim, Oller escriu les seves memòries i preparà l’edició de les seves Obres completes. 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171671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Narcís</a:t>
            </a:r>
            <a:r>
              <a:rPr lang="en-US" dirty="0" smtClean="0"/>
              <a:t> </a:t>
            </a:r>
            <a:r>
              <a:rPr lang="en-US" dirty="0" err="1" smtClean="0"/>
              <a:t>Oller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a-ES" dirty="0" smtClean="0"/>
              <a:t>Els contes: Va escriure molts contes que constitueixen una part molt destacat de la seva obra, per quantitat i diversitat de temes. </a:t>
            </a:r>
          </a:p>
          <a:p>
            <a:r>
              <a:rPr lang="ca-ES" dirty="0" smtClean="0"/>
              <a:t>Tenen caràcter moralitzador i d’entreteniment, sovint són pinzellades d’històries que desenvoluparà a les seves novel·les. Gaudeixen de molt més humor que la narrativa gran, però sense sortir de la </a:t>
            </a:r>
            <a:r>
              <a:rPr lang="ca-ES" smtClean="0"/>
              <a:t>tendència més realista.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04344119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66</TotalTime>
  <Words>766</Words>
  <Application>Microsoft Macintosh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Trebuchet MS</vt:lpstr>
      <vt:lpstr>Wingdings 3</vt:lpstr>
      <vt:lpstr>Arial</vt:lpstr>
      <vt:lpstr>Facet</vt:lpstr>
      <vt:lpstr>Narcís Oller </vt:lpstr>
      <vt:lpstr>Narcís Oller </vt:lpstr>
      <vt:lpstr>Narcís Oller</vt:lpstr>
      <vt:lpstr>Narcís Oller</vt:lpstr>
      <vt:lpstr>Narcís Oller</vt:lpstr>
      <vt:lpstr>Narcís Oller 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Narcís Oller </dc:title>
  <dc:creator>David Utrera</dc:creator>
  <cp:lastModifiedBy>David Utrera</cp:lastModifiedBy>
  <cp:revision>8</cp:revision>
  <dcterms:created xsi:type="dcterms:W3CDTF">2016-12-15T13:15:47Z</dcterms:created>
  <dcterms:modified xsi:type="dcterms:W3CDTF">2016-12-15T14:22:21Z</dcterms:modified>
</cp:coreProperties>
</file>