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7" r:id="rId3"/>
    <p:sldId id="257" r:id="rId4"/>
    <p:sldId id="262" r:id="rId5"/>
    <p:sldId id="258" r:id="rId6"/>
    <p:sldId id="263" r:id="rId7"/>
    <p:sldId id="259" r:id="rId8"/>
    <p:sldId id="265" r:id="rId9"/>
    <p:sldId id="264" r:id="rId10"/>
    <p:sldId id="260" r:id="rId11"/>
    <p:sldId id="261" r:id="rId12"/>
    <p:sldId id="266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BC554-84EE-403B-81AF-4548C7642A5A}" type="datetimeFigureOut">
              <a:rPr lang="zh-TW" altLang="en-US" smtClean="0"/>
              <a:t>2018/4/9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83844-BA27-4D7F-B1EF-3ABBD737166B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9279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https://zh.wikipedia.org/wiki/%E6%B4%97%E9%96%80%E9%A2%A8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83844-BA27-4D7F-B1EF-3ABBD737166B}" type="slidenum">
              <a:rPr lang="zh-TW" altLang="en-US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821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强制进行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83844-BA27-4D7F-B1EF-3ABBD737166B}" type="slidenum">
              <a:rPr lang="zh-TW" altLang="en-US" smtClean="0"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30009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https://udn.com/news/story/6898/2874081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83844-BA27-4D7F-B1EF-3ABBD737166B}" type="slidenum">
              <a:rPr lang="zh-TW" altLang="en-US" smtClean="0"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6767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t>2018/4/9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2018/4/9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2018/4/9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t>2018/4/9</a:t>
            </a:fld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 dirty="0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t>2018/4/9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2018/4/9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2018/4/9</a:t>
            </a:fld>
            <a:endParaRPr lang="zh-TW" alt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t>2018/4/9</a:t>
            </a:fld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2018/4/9</a:t>
            </a:fld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t>2018/4/9</a:t>
            </a:fld>
            <a:endParaRPr lang="zh-TW" altLang="en-US" dirty="0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 dirty="0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dirty="0" smtClean="0"/>
              <a:t>单击图标以新增图片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t>2018/4/9</a:t>
            </a:fld>
            <a:endParaRPr lang="zh-TW" altLang="en-US" dirty="0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 dirty="0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2018/4/9</a:t>
            </a:fld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67744" y="764704"/>
            <a:ext cx="6172200" cy="1894362"/>
          </a:xfrm>
        </p:spPr>
        <p:txBody>
          <a:bodyPr>
            <a:normAutofit/>
          </a:bodyPr>
          <a:lstStyle/>
          <a:p>
            <a:r>
              <a:rPr lang="en-US" altLang="zh-TW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Chinese II</a:t>
            </a:r>
            <a:endParaRPr lang="zh-TW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86000" y="3140968"/>
            <a:ext cx="6172200" cy="3233954"/>
          </a:xfrm>
        </p:spPr>
        <p:txBody>
          <a:bodyPr>
            <a:normAutofit/>
          </a:bodyPr>
          <a:lstStyle/>
          <a:p>
            <a:pPr algn="ctr"/>
            <a:r>
              <a:rPr lang="zh-TW" altLang="en-US" sz="2800" dirty="0" smtClean="0"/>
              <a:t>陈堉杰</a:t>
            </a:r>
            <a:endParaRPr lang="en-US" altLang="zh-TW" sz="2800" dirty="0" smtClean="0"/>
          </a:p>
          <a:p>
            <a:pPr algn="ctr"/>
            <a:r>
              <a:rPr lang="en-US" altLang="zh-TW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Chényùjié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Week 7</a:t>
            </a:r>
          </a:p>
        </p:txBody>
      </p:sp>
    </p:spTree>
    <p:extLst>
      <p:ext uri="{BB962C8B-B14F-4D97-AF65-F5344CB8AC3E}">
        <p14:creationId xmlns:p14="http://schemas.microsoft.com/office/powerpoint/2010/main" val="204075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明文规定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u="sng" dirty="0" smtClean="0"/>
              <a:t>宪法中</a:t>
            </a:r>
            <a:r>
              <a:rPr lang="zh-TW" altLang="en-US" dirty="0" smtClean="0">
                <a:solidFill>
                  <a:srgbClr val="FF0000"/>
                </a:solidFill>
              </a:rPr>
              <a:t>明文规定</a:t>
            </a:r>
            <a:r>
              <a:rPr lang="zh-TW" altLang="en-US" dirty="0" smtClean="0"/>
              <a:t>：中华人民共和国公民的人格尊严不受侵犯。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u="sng" dirty="0" smtClean="0"/>
              <a:t>台湾政府</a:t>
            </a:r>
            <a:r>
              <a:rPr lang="zh-TW" altLang="en-US" dirty="0" smtClean="0">
                <a:solidFill>
                  <a:srgbClr val="FF0000"/>
                </a:solidFill>
              </a:rPr>
              <a:t>明文规定</a:t>
            </a:r>
            <a:r>
              <a:rPr lang="zh-TW" altLang="en-US" dirty="0" smtClean="0"/>
              <a:t>，不让同性恋结婚是不合法的。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u="sng" dirty="0" smtClean="0"/>
              <a:t>学校</a:t>
            </a:r>
            <a:r>
              <a:rPr lang="zh-TW" altLang="en-US" dirty="0" smtClean="0">
                <a:solidFill>
                  <a:srgbClr val="FF0000"/>
                </a:solidFill>
              </a:rPr>
              <a:t>明文规定</a:t>
            </a:r>
            <a:r>
              <a:rPr lang="zh-TW" altLang="en-US" dirty="0" smtClean="0"/>
              <a:t>，不可以在上课时间使用手机。</a:t>
            </a: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7248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强行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男保安</a:t>
            </a:r>
            <a:r>
              <a:rPr lang="zh-TW" altLang="en-US" dirty="0" smtClean="0">
                <a:solidFill>
                  <a:srgbClr val="FF0000"/>
                </a:solidFill>
              </a:rPr>
              <a:t>强行</a:t>
            </a:r>
            <a:r>
              <a:rPr lang="zh-TW" altLang="en-US" dirty="0" smtClean="0"/>
              <a:t>要求他们摘下帽子，解开衣服，打开包，进行检查。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法律不能</a:t>
            </a:r>
            <a:r>
              <a:rPr lang="zh-TW" altLang="en-US" dirty="0" smtClean="0">
                <a:solidFill>
                  <a:srgbClr val="FF0000"/>
                </a:solidFill>
              </a:rPr>
              <a:t>强行</a:t>
            </a:r>
            <a:r>
              <a:rPr lang="zh-TW" altLang="en-US" dirty="0" smtClean="0"/>
              <a:t>决定人们的生活方式。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那些人</a:t>
            </a:r>
            <a:r>
              <a:rPr lang="zh-TW" altLang="en-US" dirty="0" smtClean="0">
                <a:solidFill>
                  <a:srgbClr val="FF0000"/>
                </a:solidFill>
              </a:rPr>
              <a:t>强行</a:t>
            </a:r>
            <a:r>
              <a:rPr lang="zh-TW" altLang="en-US" dirty="0" smtClean="0"/>
              <a:t>进入他的家，把他的东西都抢走了。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这是只有员工才能进入的房间，但他为了看见他的偶像，还是</a:t>
            </a:r>
            <a:r>
              <a:rPr lang="zh-TW" altLang="en-US" dirty="0" smtClean="0">
                <a:solidFill>
                  <a:srgbClr val="FF0000"/>
                </a:solidFill>
              </a:rPr>
              <a:t>强行</a:t>
            </a:r>
            <a:r>
              <a:rPr lang="zh-TW" altLang="en-US" dirty="0" smtClean="0"/>
              <a:t>进入。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7248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没比赛不能吃披萨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5278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洗门风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ãæ´éé¢¨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656" y="1657224"/>
            <a:ext cx="3596099" cy="238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42103"/>
            <a:ext cx="3366120" cy="448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656" y="4029697"/>
            <a:ext cx="4485878" cy="262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26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假装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去年，两位小学六年级的老师哄骗成绩较差的学生</a:t>
            </a:r>
            <a:r>
              <a:rPr lang="zh-TW" altLang="en-US" dirty="0" smtClean="0">
                <a:solidFill>
                  <a:srgbClr val="FF0000"/>
                </a:solidFill>
              </a:rPr>
              <a:t>假装</a:t>
            </a:r>
            <a:r>
              <a:rPr lang="zh-TW" altLang="en-US" u="sng" dirty="0" smtClean="0"/>
              <a:t>成</a:t>
            </a:r>
            <a:r>
              <a:rPr lang="zh-TW" altLang="en-US" dirty="0" smtClean="0"/>
              <a:t>弱智学生。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他</a:t>
            </a:r>
            <a:r>
              <a:rPr lang="zh-TW" altLang="en-US" dirty="0" smtClean="0">
                <a:solidFill>
                  <a:srgbClr val="FF0000"/>
                </a:solidFill>
              </a:rPr>
              <a:t>假装</a:t>
            </a:r>
            <a:r>
              <a:rPr lang="zh-TW" altLang="en-US" u="sng" dirty="0" smtClean="0"/>
              <a:t>成</a:t>
            </a:r>
            <a:r>
              <a:rPr lang="zh-TW" altLang="en-US" dirty="0" smtClean="0"/>
              <a:t>不在乎的样子，其实他很关心他的孩子。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他</a:t>
            </a:r>
            <a:r>
              <a:rPr lang="zh-TW" altLang="en-US" dirty="0" smtClean="0">
                <a:solidFill>
                  <a:srgbClr val="FF0000"/>
                </a:solidFill>
              </a:rPr>
              <a:t>假装</a:t>
            </a:r>
            <a:r>
              <a:rPr lang="zh-TW" altLang="en-US" u="sng" dirty="0" smtClean="0"/>
              <a:t>成</a:t>
            </a:r>
            <a:r>
              <a:rPr lang="zh-TW" altLang="en-US" dirty="0" smtClean="0"/>
              <a:t>电车上的乘客，但他其实是一位警察。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他</a:t>
            </a:r>
            <a:r>
              <a:rPr lang="zh-TW" altLang="en-US" dirty="0" smtClean="0">
                <a:solidFill>
                  <a:srgbClr val="FF0000"/>
                </a:solidFill>
              </a:rPr>
              <a:t>假装</a:t>
            </a:r>
            <a:r>
              <a:rPr lang="zh-TW" altLang="en-US" dirty="0" smtClean="0"/>
              <a:t>甚么都不知道，等老师再说一次。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他上星期和他女朋友分手了，在路上看见，只能</a:t>
            </a:r>
            <a:r>
              <a:rPr lang="zh-TW" altLang="en-US" dirty="0" smtClean="0">
                <a:solidFill>
                  <a:srgbClr val="FF0000"/>
                </a:solidFill>
              </a:rPr>
              <a:t>假装</a:t>
            </a:r>
            <a:r>
              <a:rPr lang="zh-TW" altLang="en-US" dirty="0" smtClean="0"/>
              <a:t>没看见。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675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假装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路上的乞丐看起来很可怜，但他是</a:t>
            </a:r>
            <a:r>
              <a:rPr lang="zh-TW" altLang="en-US" dirty="0" smtClean="0">
                <a:solidFill>
                  <a:srgbClr val="FF0000"/>
                </a:solidFill>
              </a:rPr>
              <a:t>假装的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他在台上笑得很开心，看起来不是</a:t>
            </a:r>
            <a:r>
              <a:rPr lang="zh-TW" altLang="en-US" dirty="0" smtClean="0">
                <a:solidFill>
                  <a:srgbClr val="FF0000"/>
                </a:solidFill>
              </a:rPr>
              <a:t>假装的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一个厉害的音乐家是</a:t>
            </a:r>
            <a:r>
              <a:rPr lang="zh-TW" altLang="en-US" dirty="0" smtClean="0">
                <a:solidFill>
                  <a:srgbClr val="FF0000"/>
                </a:solidFill>
              </a:rPr>
              <a:t>假装不了</a:t>
            </a:r>
            <a:r>
              <a:rPr lang="zh-TW" altLang="en-US" dirty="0" smtClean="0"/>
              <a:t>的。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父母对孩子的爱是很自然的，</a:t>
            </a:r>
            <a:r>
              <a:rPr lang="zh-TW" altLang="en-US" dirty="0" smtClean="0">
                <a:solidFill>
                  <a:srgbClr val="FF0000"/>
                </a:solidFill>
              </a:rPr>
              <a:t>假装不了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6562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把</a:t>
            </a:r>
            <a:r>
              <a:rPr lang="en-US" altLang="zh-TW" dirty="0" smtClean="0"/>
              <a:t>…</a:t>
            </a:r>
            <a:r>
              <a:rPr lang="zh-TW" altLang="en-US" dirty="0" smtClean="0"/>
              <a:t>推上绝路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两名小学老师哄骗成绩较差的学生假装成弱智学生，并开出证明，</a:t>
            </a:r>
            <a:r>
              <a:rPr lang="zh-TW" altLang="en-US" dirty="0" smtClean="0">
                <a:solidFill>
                  <a:srgbClr val="FF0000"/>
                </a:solidFill>
              </a:rPr>
              <a:t>把</a:t>
            </a:r>
            <a:r>
              <a:rPr lang="zh-TW" altLang="en-US" u="sng" dirty="0" smtClean="0"/>
              <a:t>学生</a:t>
            </a:r>
            <a:r>
              <a:rPr lang="zh-TW" altLang="en-US" dirty="0" smtClean="0">
                <a:solidFill>
                  <a:srgbClr val="FF0000"/>
                </a:solidFill>
              </a:rPr>
              <a:t>推上</a:t>
            </a:r>
            <a:r>
              <a:rPr lang="zh-TW" altLang="en-US" u="sng" dirty="0" smtClean="0"/>
              <a:t>求学无门的</a:t>
            </a:r>
            <a:r>
              <a:rPr lang="zh-TW" altLang="en-US" dirty="0" smtClean="0">
                <a:solidFill>
                  <a:srgbClr val="FF0000"/>
                </a:solidFill>
              </a:rPr>
              <a:t>绝路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因为政府的新政策，</a:t>
            </a:r>
            <a:r>
              <a:rPr lang="zh-TW" altLang="en-US" dirty="0" smtClean="0">
                <a:solidFill>
                  <a:srgbClr val="FF0000"/>
                </a:solidFill>
              </a:rPr>
              <a:t>把</a:t>
            </a:r>
            <a:r>
              <a:rPr lang="zh-TW" altLang="en-US" u="sng" dirty="0" smtClean="0"/>
              <a:t>年轻人</a:t>
            </a:r>
            <a:r>
              <a:rPr lang="zh-TW" altLang="en-US" dirty="0" smtClean="0">
                <a:solidFill>
                  <a:srgbClr val="FF0000"/>
                </a:solidFill>
              </a:rPr>
              <a:t>推上</a:t>
            </a:r>
            <a:r>
              <a:rPr lang="zh-TW" altLang="en-US" u="sng" dirty="0" smtClean="0"/>
              <a:t>找不到工作的</a:t>
            </a:r>
            <a:r>
              <a:rPr lang="zh-TW" altLang="en-US" dirty="0" smtClean="0">
                <a:solidFill>
                  <a:srgbClr val="FF0000"/>
                </a:solidFill>
              </a:rPr>
              <a:t>绝路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他的父母一直希望他成为医生，但是他的梦想是当老师，父母的压力</a:t>
            </a:r>
            <a:r>
              <a:rPr lang="zh-TW" altLang="en-US" dirty="0" smtClean="0">
                <a:solidFill>
                  <a:srgbClr val="FF0000"/>
                </a:solidFill>
              </a:rPr>
              <a:t>把</a:t>
            </a:r>
            <a:r>
              <a:rPr lang="zh-TW" altLang="en-US" u="sng" dirty="0" smtClean="0"/>
              <a:t>他</a:t>
            </a:r>
            <a:r>
              <a:rPr lang="zh-TW" altLang="en-US" dirty="0" smtClean="0">
                <a:solidFill>
                  <a:srgbClr val="FF0000"/>
                </a:solidFill>
              </a:rPr>
              <a:t>推上绝路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这一次吵架</a:t>
            </a:r>
            <a:r>
              <a:rPr lang="zh-TW" altLang="en-US" dirty="0" smtClean="0">
                <a:solidFill>
                  <a:srgbClr val="FF0000"/>
                </a:solidFill>
              </a:rPr>
              <a:t>把</a:t>
            </a:r>
            <a:r>
              <a:rPr lang="zh-TW" altLang="en-US" dirty="0" smtClean="0"/>
              <a:t>他们的感情</a:t>
            </a:r>
            <a:r>
              <a:rPr lang="zh-TW" altLang="en-US" dirty="0" smtClean="0">
                <a:solidFill>
                  <a:srgbClr val="FF0000"/>
                </a:solidFill>
              </a:rPr>
              <a:t>推上绝路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724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走上绝路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他没有办法接受和他的女朋友分手，因此</a:t>
            </a:r>
            <a:r>
              <a:rPr lang="zh-TW" altLang="en-US" dirty="0" smtClean="0">
                <a:solidFill>
                  <a:srgbClr val="FF0000"/>
                </a:solidFill>
              </a:rPr>
              <a:t>走上绝路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别因为一次考试考不好，就</a:t>
            </a:r>
            <a:r>
              <a:rPr lang="zh-TW" altLang="en-US" dirty="0" smtClean="0">
                <a:solidFill>
                  <a:srgbClr val="FF0000"/>
                </a:solidFill>
              </a:rPr>
              <a:t>走上绝路</a:t>
            </a:r>
            <a:r>
              <a:rPr lang="zh-TW" altLang="en-US" dirty="0" smtClean="0"/>
              <a:t>！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他的工作没了，老婆也离开他，他差点</a:t>
            </a:r>
            <a:r>
              <a:rPr lang="zh-TW" altLang="en-US" dirty="0" smtClean="0">
                <a:solidFill>
                  <a:srgbClr val="FF0000"/>
                </a:solidFill>
              </a:rPr>
              <a:t>走上绝路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67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承认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几个学生违反了课堂纪律又不敢</a:t>
            </a:r>
            <a:r>
              <a:rPr lang="zh-TW" altLang="en-US" dirty="0" smtClean="0">
                <a:solidFill>
                  <a:srgbClr val="FF0000"/>
                </a:solidFill>
              </a:rPr>
              <a:t>承认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他不</a:t>
            </a:r>
            <a:r>
              <a:rPr lang="zh-TW" altLang="en-US" dirty="0" smtClean="0">
                <a:solidFill>
                  <a:srgbClr val="FF0000"/>
                </a:solidFill>
              </a:rPr>
              <a:t>承认</a:t>
            </a:r>
            <a:r>
              <a:rPr lang="zh-TW" altLang="en-US" dirty="0" smtClean="0"/>
              <a:t>考试作弊，但是他考试的错误和他旁边的同学全部一样。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弟弟没有</a:t>
            </a:r>
            <a:r>
              <a:rPr lang="zh-TW" altLang="en-US" dirty="0" smtClean="0">
                <a:solidFill>
                  <a:srgbClr val="FF0000"/>
                </a:solidFill>
              </a:rPr>
              <a:t>承认</a:t>
            </a:r>
            <a:r>
              <a:rPr lang="zh-TW" altLang="en-US" dirty="0" smtClean="0"/>
              <a:t>他偷喝爸爸的饮料，所以爸爸更生气了。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不用问其他人了，他已经</a:t>
            </a:r>
            <a:r>
              <a:rPr lang="zh-TW" altLang="en-US" dirty="0" smtClean="0">
                <a:solidFill>
                  <a:srgbClr val="FF0000"/>
                </a:solidFill>
              </a:rPr>
              <a:t>承认</a:t>
            </a:r>
            <a:r>
              <a:rPr lang="zh-TW" altLang="en-US" dirty="0" smtClean="0"/>
              <a:t>是他偷走了老师的钱。</a:t>
            </a: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724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承认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中国</a:t>
            </a:r>
            <a:r>
              <a:rPr lang="zh-TW" altLang="en-US" dirty="0" smtClean="0">
                <a:solidFill>
                  <a:srgbClr val="FF0000"/>
                </a:solidFill>
              </a:rPr>
              <a:t>承认</a:t>
            </a:r>
            <a:r>
              <a:rPr lang="zh-TW" altLang="en-US" dirty="0" smtClean="0"/>
              <a:t>捷克的大学学历，所以很多中国人在捷克读大学。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他这次百米赛跑的成绩超过之前的纪录，但是不被</a:t>
            </a:r>
            <a:r>
              <a:rPr lang="zh-TW" altLang="en-US" dirty="0" smtClean="0">
                <a:solidFill>
                  <a:srgbClr val="FF0000"/>
                </a:solidFill>
              </a:rPr>
              <a:t>承认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老板和他在外面的女人之间的关系不被其他人</a:t>
            </a:r>
            <a:r>
              <a:rPr lang="zh-TW" altLang="en-US" dirty="0" smtClean="0">
                <a:solidFill>
                  <a:srgbClr val="FF0000"/>
                </a:solidFill>
              </a:rPr>
              <a:t>承认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世界上有许多国家不被其他国家</a:t>
            </a:r>
            <a:r>
              <a:rPr lang="zh-TW" altLang="en-US" dirty="0" smtClean="0">
                <a:solidFill>
                  <a:srgbClr val="FF0000"/>
                </a:solidFill>
              </a:rPr>
              <a:t>承认</a:t>
            </a:r>
            <a:r>
              <a:rPr lang="zh-TW" altLang="en-US" dirty="0" smtClean="0"/>
              <a:t>。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0472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否认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他</a:t>
            </a:r>
            <a:r>
              <a:rPr lang="zh-TW" altLang="en-US" dirty="0" smtClean="0">
                <a:solidFill>
                  <a:srgbClr val="FF0000"/>
                </a:solidFill>
              </a:rPr>
              <a:t>否认</a:t>
            </a:r>
            <a:r>
              <a:rPr lang="zh-TW" altLang="en-US" dirty="0" smtClean="0"/>
              <a:t>他说过任何关于政府的坏话。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虽然没有强迫大家一定要这么做，但他并不</a:t>
            </a:r>
            <a:r>
              <a:rPr lang="zh-TW" altLang="en-US" dirty="0" smtClean="0">
                <a:solidFill>
                  <a:srgbClr val="FF0000"/>
                </a:solidFill>
              </a:rPr>
              <a:t>否认</a:t>
            </a:r>
            <a:r>
              <a:rPr lang="zh-TW" altLang="en-US" dirty="0" smtClean="0"/>
              <a:t>这个方法是最有效的。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老师问弟弟有没有有动手打妹妹，他没有</a:t>
            </a:r>
            <a:r>
              <a:rPr lang="zh-TW" altLang="en-US" dirty="0" smtClean="0">
                <a:solidFill>
                  <a:srgbClr val="FF0000"/>
                </a:solidFill>
              </a:rPr>
              <a:t>否认。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 smtClean="0"/>
              <a:t>很多人都说明天因为天气的关系放假，但这个消息被政府</a:t>
            </a:r>
            <a:r>
              <a:rPr lang="zh-TW" altLang="en-US" dirty="0" smtClean="0">
                <a:solidFill>
                  <a:srgbClr val="FF0000"/>
                </a:solidFill>
              </a:rPr>
              <a:t>否认</a:t>
            </a:r>
            <a:r>
              <a:rPr lang="zh-TW" altLang="en-US" dirty="0" smtClean="0"/>
              <a:t>。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44896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877</Words>
  <Application>Microsoft Office PowerPoint</Application>
  <PresentationFormat>Předvádění na obrazovce (4:3)</PresentationFormat>
  <Paragraphs>83</Paragraphs>
  <Slides>12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新細明體</vt:lpstr>
      <vt:lpstr>Calibri</vt:lpstr>
      <vt:lpstr>Century Schoolbook</vt:lpstr>
      <vt:lpstr>Times New Roman</vt:lpstr>
      <vt:lpstr>Wingdings</vt:lpstr>
      <vt:lpstr>Wingdings 2</vt:lpstr>
      <vt:lpstr>壁窗</vt:lpstr>
      <vt:lpstr>Chinese II</vt:lpstr>
      <vt:lpstr>洗门风</vt:lpstr>
      <vt:lpstr>假装</vt:lpstr>
      <vt:lpstr>假装</vt:lpstr>
      <vt:lpstr>把…推上绝路</vt:lpstr>
      <vt:lpstr>走上绝路</vt:lpstr>
      <vt:lpstr>承认</vt:lpstr>
      <vt:lpstr>承认</vt:lpstr>
      <vt:lpstr>否认</vt:lpstr>
      <vt:lpstr>明文规定</vt:lpstr>
      <vt:lpstr>强行</vt:lpstr>
      <vt:lpstr>没比赛不能吃披萨?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Chinese VI</dc:title>
  <dc:creator>user</dc:creator>
  <cp:lastModifiedBy>Yu-Chieh Chen</cp:lastModifiedBy>
  <cp:revision>194</cp:revision>
  <dcterms:created xsi:type="dcterms:W3CDTF">2018-02-18T20:52:25Z</dcterms:created>
  <dcterms:modified xsi:type="dcterms:W3CDTF">2018-04-09T11:25:42Z</dcterms:modified>
</cp:coreProperties>
</file>