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259" r:id="rId3"/>
    <p:sldId id="260" r:id="rId4"/>
    <p:sldId id="353" r:id="rId5"/>
    <p:sldId id="318" r:id="rId6"/>
    <p:sldId id="267" r:id="rId7"/>
    <p:sldId id="273" r:id="rId8"/>
    <p:sldId id="268" r:id="rId9"/>
    <p:sldId id="362" r:id="rId10"/>
    <p:sldId id="358" r:id="rId11"/>
    <p:sldId id="322" r:id="rId12"/>
    <p:sldId id="415" r:id="rId13"/>
    <p:sldId id="320" r:id="rId14"/>
    <p:sldId id="321" r:id="rId15"/>
    <p:sldId id="325" r:id="rId16"/>
    <p:sldId id="341" r:id="rId17"/>
    <p:sldId id="312" r:id="rId18"/>
    <p:sldId id="326" r:id="rId19"/>
    <p:sldId id="342" r:id="rId20"/>
    <p:sldId id="297" r:id="rId21"/>
    <p:sldId id="327" r:id="rId22"/>
    <p:sldId id="343" r:id="rId23"/>
    <p:sldId id="311" r:id="rId24"/>
    <p:sldId id="359" r:id="rId25"/>
    <p:sldId id="529" r:id="rId26"/>
    <p:sldId id="324" r:id="rId27"/>
    <p:sldId id="323" r:id="rId28"/>
    <p:sldId id="276" r:id="rId29"/>
    <p:sldId id="269" r:id="rId30"/>
    <p:sldId id="298" r:id="rId31"/>
    <p:sldId id="271" r:id="rId32"/>
    <p:sldId id="360" r:id="rId33"/>
    <p:sldId id="270" r:id="rId34"/>
    <p:sldId id="272" r:id="rId35"/>
    <p:sldId id="350" r:id="rId36"/>
    <p:sldId id="274" r:id="rId37"/>
    <p:sldId id="346" r:id="rId38"/>
    <p:sldId id="300" r:id="rId39"/>
    <p:sldId id="299" r:id="rId40"/>
    <p:sldId id="301" r:id="rId41"/>
    <p:sldId id="310" r:id="rId42"/>
    <p:sldId id="406" r:id="rId43"/>
    <p:sldId id="357" r:id="rId44"/>
    <p:sldId id="316" r:id="rId45"/>
    <p:sldId id="275" r:id="rId46"/>
    <p:sldId id="313" r:id="rId47"/>
    <p:sldId id="315" r:id="rId48"/>
    <p:sldId id="319" r:id="rId49"/>
    <p:sldId id="354" r:id="rId50"/>
    <p:sldId id="361" r:id="rId51"/>
    <p:sldId id="407" r:id="rId52"/>
    <p:sldId id="371" r:id="rId53"/>
    <p:sldId id="370" r:id="rId54"/>
    <p:sldId id="277" r:id="rId55"/>
    <p:sldId id="369" r:id="rId56"/>
    <p:sldId id="379" r:id="rId57"/>
    <p:sldId id="499" r:id="rId58"/>
    <p:sldId id="500" r:id="rId59"/>
    <p:sldId id="416" r:id="rId60"/>
    <p:sldId id="383" r:id="rId61"/>
    <p:sldId id="502" r:id="rId62"/>
    <p:sldId id="532" r:id="rId63"/>
    <p:sldId id="364" r:id="rId64"/>
    <p:sldId id="457" r:id="rId65"/>
    <p:sldId id="377" r:id="rId66"/>
    <p:sldId id="501" r:id="rId67"/>
    <p:sldId id="452" r:id="rId68"/>
    <p:sldId id="533" r:id="rId69"/>
    <p:sldId id="380" r:id="rId70"/>
    <p:sldId id="419" r:id="rId71"/>
    <p:sldId id="534" r:id="rId72"/>
    <p:sldId id="561" r:id="rId73"/>
    <p:sldId id="537" r:id="rId74"/>
    <p:sldId id="542" r:id="rId75"/>
    <p:sldId id="535" r:id="rId76"/>
    <p:sldId id="536" r:id="rId77"/>
    <p:sldId id="538" r:id="rId78"/>
    <p:sldId id="539" r:id="rId79"/>
    <p:sldId id="509" r:id="rId80"/>
    <p:sldId id="541" r:id="rId81"/>
    <p:sldId id="540" r:id="rId82"/>
    <p:sldId id="543" r:id="rId83"/>
    <p:sldId id="544" r:id="rId84"/>
    <p:sldId id="545" r:id="rId85"/>
    <p:sldId id="546" r:id="rId86"/>
    <p:sldId id="513" r:id="rId87"/>
    <p:sldId id="547" r:id="rId88"/>
    <p:sldId id="548" r:id="rId89"/>
    <p:sldId id="549" r:id="rId90"/>
    <p:sldId id="550" r:id="rId91"/>
    <p:sldId id="475" r:id="rId92"/>
    <p:sldId id="560" r:id="rId93"/>
    <p:sldId id="552" r:id="rId94"/>
    <p:sldId id="551" r:id="rId95"/>
    <p:sldId id="553" r:id="rId96"/>
    <p:sldId id="474" r:id="rId97"/>
    <p:sldId id="554" r:id="rId98"/>
    <p:sldId id="559" r:id="rId99"/>
    <p:sldId id="555" r:id="rId100"/>
    <p:sldId id="556" r:id="rId101"/>
    <p:sldId id="557" r:id="rId102"/>
    <p:sldId id="558" r:id="rId103"/>
    <p:sldId id="261" r:id="rId104"/>
    <p:sldId id="356" r:id="rId105"/>
    <p:sldId id="503" r:id="rId106"/>
    <p:sldId id="519" r:id="rId10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82440" autoAdjust="0"/>
  </p:normalViewPr>
  <p:slideViewPr>
    <p:cSldViewPr snapToGrid="0">
      <p:cViewPr varScale="1">
        <p:scale>
          <a:sx n="64" d="100"/>
          <a:sy n="64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22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825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248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0744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860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50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494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6907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9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1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92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3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782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333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97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iJ8KpScatY" TargetMode="Externa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KKq9gh_sS4&amp;list=PLzOPic2gydKergW6f8KPuzMXszQTaV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91524" y="2933671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未婚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妻</a:t>
            </a:r>
          </a:p>
        </p:txBody>
      </p:sp>
    </p:spTree>
    <p:extLst>
      <p:ext uri="{BB962C8B-B14F-4D97-AF65-F5344CB8AC3E}">
        <p14:creationId xmlns:p14="http://schemas.microsoft.com/office/powerpoint/2010/main" val="42317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接</a:t>
            </a:r>
            <a:r>
              <a:rPr lang="zh-TW" altLang="en-US" dirty="0" smtClean="0"/>
              <a:t>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To go on to do something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丽莎先打了一遍太极拳，接着又做瑜珈，觉得很舒服。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10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接</a:t>
            </a:r>
            <a:r>
              <a:rPr lang="zh-TW" altLang="en-US" dirty="0" smtClean="0"/>
              <a:t>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上完这堂课后</a:t>
            </a:r>
            <a:r>
              <a:rPr lang="zh-CN" altLang="en-US" dirty="0" smtClean="0"/>
              <a:t>，接着</a:t>
            </a:r>
            <a:r>
              <a:rPr lang="zh-CN" altLang="en-US" dirty="0"/>
              <a:t>你</a:t>
            </a:r>
            <a:r>
              <a:rPr lang="zh-CN" altLang="en-US" dirty="0" smtClean="0"/>
              <a:t>会</a:t>
            </a:r>
            <a:r>
              <a:rPr lang="zh-CN" altLang="en-US" dirty="0"/>
              <a:t>做什么？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13514"/>
            <a:ext cx="3901440" cy="2575560"/>
          </a:xfrm>
        </p:spPr>
      </p:pic>
    </p:spTree>
    <p:extLst>
      <p:ext uri="{BB962C8B-B14F-4D97-AF65-F5344CB8AC3E}">
        <p14:creationId xmlns:p14="http://schemas.microsoft.com/office/powerpoint/2010/main" val="35623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接</a:t>
            </a:r>
            <a:r>
              <a:rPr lang="zh-TW" altLang="en-US" dirty="0" smtClean="0"/>
              <a:t>着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664746"/>
            <a:ext cx="3901440" cy="2673096"/>
          </a:xfrm>
        </p:spPr>
      </p:pic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吃完早餐后</a:t>
            </a:r>
            <a:r>
              <a:rPr lang="en-US" altLang="zh-CN" dirty="0"/>
              <a:t>,</a:t>
            </a:r>
            <a:r>
              <a:rPr lang="zh-CN" altLang="en-US" dirty="0"/>
              <a:t>你一向会接着做什么</a:t>
            </a:r>
            <a:r>
              <a:rPr lang="en-US" altLang="zh-CN" dirty="0"/>
              <a:t>?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80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你认为怎样理财没有风险？为什么？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www.youtube.com/watch?v=iiJ8KpScatY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29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请谈谈如果你有一百万元，你会怎么投资。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631218"/>
            <a:ext cx="3901440" cy="2740152"/>
          </a:xfrm>
        </p:spPr>
      </p:pic>
    </p:spTree>
    <p:extLst>
      <p:ext uri="{BB962C8B-B14F-4D97-AF65-F5344CB8AC3E}">
        <p14:creationId xmlns:p14="http://schemas.microsoft.com/office/powerpoint/2010/main" val="1519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你认为父母须要为子女的将来担心吗？为什么？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4707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课</a:t>
            </a:r>
            <a:r>
              <a:rPr lang="zh-CN" altLang="en-US" dirty="0"/>
              <a:t>文中</a:t>
            </a:r>
            <a:r>
              <a:rPr lang="zh-CN" altLang="en-US" dirty="0" smtClean="0"/>
              <a:t>提到</a:t>
            </a:r>
            <a:r>
              <a:rPr lang="zh-TW" altLang="en-US" dirty="0" smtClean="0"/>
              <a:t>了</a:t>
            </a:r>
            <a:r>
              <a:rPr lang="zh-CN" altLang="en-US" dirty="0" smtClean="0"/>
              <a:t>中</a:t>
            </a:r>
            <a:r>
              <a:rPr lang="zh-CN" altLang="en-US" dirty="0"/>
              <a:t>国老太太和美国老太太的故事，哪个老太太你比较赞同？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76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054139" y="3117479"/>
            <a:ext cx="608371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省吃俭用</a:t>
            </a:r>
          </a:p>
          <a:p>
            <a:pPr algn="ctr"/>
            <a:endParaRPr lang="en-US" altLang="zh-TW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你平常会省吃俭用吗？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538254"/>
            <a:ext cx="3901440" cy="2926080"/>
          </a:xfrm>
        </p:spPr>
      </p:pic>
    </p:spTree>
    <p:extLst>
      <p:ext uri="{BB962C8B-B14F-4D97-AF65-F5344CB8AC3E}">
        <p14:creationId xmlns:p14="http://schemas.microsoft.com/office/powerpoint/2010/main" val="10207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9" y="2597383"/>
            <a:ext cx="313419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投资</a:t>
            </a:r>
          </a:p>
          <a:p>
            <a:pPr algn="ctr"/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6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你有做什么投资吗？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10" y="2144109"/>
            <a:ext cx="5431826" cy="3615559"/>
          </a:xfrm>
        </p:spPr>
      </p:pic>
    </p:spTree>
    <p:extLst>
      <p:ext uri="{BB962C8B-B14F-4D97-AF65-F5344CB8AC3E}">
        <p14:creationId xmlns:p14="http://schemas.microsoft.com/office/powerpoint/2010/main" val="3946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464" y="8098012"/>
            <a:ext cx="7450336" cy="17833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1" y="266345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辛苦</a:t>
            </a:r>
          </a:p>
        </p:txBody>
      </p:sp>
    </p:spTree>
    <p:extLst>
      <p:ext uri="{BB962C8B-B14F-4D97-AF65-F5344CB8AC3E}">
        <p14:creationId xmlns:p14="http://schemas.microsoft.com/office/powerpoint/2010/main" val="12297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什么事情使你觉得辛苦？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51" y="2228193"/>
            <a:ext cx="5157339" cy="3436883"/>
          </a:xfrm>
        </p:spPr>
      </p:pic>
    </p:spTree>
    <p:extLst>
      <p:ext uri="{BB962C8B-B14F-4D97-AF65-F5344CB8AC3E}">
        <p14:creationId xmlns:p14="http://schemas.microsoft.com/office/powerpoint/2010/main" val="11976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791523" y="2585634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老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太太</a:t>
            </a:r>
          </a:p>
        </p:txBody>
      </p:sp>
    </p:spTree>
    <p:extLst>
      <p:ext uri="{BB962C8B-B14F-4D97-AF65-F5344CB8AC3E}">
        <p14:creationId xmlns:p14="http://schemas.microsoft.com/office/powerpoint/2010/main" val="412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0" y="3003921"/>
            <a:ext cx="313419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风险</a:t>
            </a:r>
          </a:p>
          <a:p>
            <a:pPr algn="ctr"/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你觉得什么事情风险很大？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2332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第十</a:t>
            </a:r>
            <a:r>
              <a:rPr lang="zh-TW" altLang="en-US" dirty="0"/>
              <a:t>七</a:t>
            </a:r>
            <a:r>
              <a:rPr lang="zh-CN" altLang="en-US" dirty="0" smtClean="0"/>
              <a:t>课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/>
              <a:t>投资与理财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9" y="233146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突然</a:t>
            </a:r>
          </a:p>
        </p:txBody>
      </p:sp>
    </p:spTree>
    <p:extLst>
      <p:ext uri="{BB962C8B-B14F-4D97-AF65-F5344CB8AC3E}">
        <p14:creationId xmlns:p14="http://schemas.microsoft.com/office/powerpoint/2010/main" val="38048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9" y="272056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姐妹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你有姐妹吗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你有好姐妹吗？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61" y="1923393"/>
            <a:ext cx="5898607" cy="3930869"/>
          </a:xfrm>
        </p:spPr>
      </p:pic>
    </p:spTree>
    <p:extLst>
      <p:ext uri="{BB962C8B-B14F-4D97-AF65-F5344CB8AC3E}">
        <p14:creationId xmlns:p14="http://schemas.microsoft.com/office/powerpoint/2010/main" val="3073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1" y="2380101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跌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7" y="283730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老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你觉得几岁算老年人？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24" y="2050574"/>
            <a:ext cx="3121152" cy="3901440"/>
          </a:xfrm>
        </p:spPr>
      </p:pic>
    </p:spTree>
    <p:extLst>
      <p:ext uri="{BB962C8B-B14F-4D97-AF65-F5344CB8AC3E}">
        <p14:creationId xmlns:p14="http://schemas.microsoft.com/office/powerpoint/2010/main" val="2874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3" y="2348993"/>
            <a:ext cx="1659430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攒</a:t>
            </a:r>
          </a:p>
          <a:p>
            <a:pPr algn="ctr"/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你怎么攒钱？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639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301365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剩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余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2827574"/>
            <a:ext cx="313419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郁闷</a:t>
            </a:r>
          </a:p>
          <a:p>
            <a:pPr algn="ctr"/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528899" y="265372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款</a:t>
            </a:r>
          </a:p>
        </p:txBody>
      </p:sp>
    </p:spTree>
    <p:extLst>
      <p:ext uri="{BB962C8B-B14F-4D97-AF65-F5344CB8AC3E}">
        <p14:creationId xmlns:p14="http://schemas.microsoft.com/office/powerpoint/2010/main" val="2453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什么事情使你郁闷？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280"/>
            <a:ext cx="5181600" cy="4040028"/>
          </a:xfrm>
        </p:spPr>
      </p:pic>
    </p:spTree>
    <p:extLst>
      <p:ext uri="{BB962C8B-B14F-4D97-AF65-F5344CB8AC3E}">
        <p14:creationId xmlns:p14="http://schemas.microsoft.com/office/powerpoint/2010/main" val="19461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8572" y="2762656"/>
            <a:ext cx="319485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孙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女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57590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享受</a:t>
            </a:r>
          </a:p>
        </p:txBody>
      </p:sp>
    </p:spTree>
    <p:extLst>
      <p:ext uri="{BB962C8B-B14F-4D97-AF65-F5344CB8AC3E}">
        <p14:creationId xmlns:p14="http://schemas.microsoft.com/office/powerpoint/2010/main" val="23485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你怎么享受假日？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6" y="2091559"/>
            <a:ext cx="5773684" cy="3247697"/>
          </a:xfrm>
        </p:spPr>
      </p:pic>
    </p:spTree>
    <p:extLst>
      <p:ext uri="{BB962C8B-B14F-4D97-AF65-F5344CB8AC3E}">
        <p14:creationId xmlns:p14="http://schemas.microsoft.com/office/powerpoint/2010/main" val="29151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2" y="284828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说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服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36189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引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起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8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污染会引起什么问题？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28" y="2050574"/>
            <a:ext cx="2599944" cy="3901440"/>
          </a:xfrm>
        </p:spPr>
      </p:pic>
    </p:spTree>
    <p:extLst>
      <p:ext uri="{BB962C8B-B14F-4D97-AF65-F5344CB8AC3E}">
        <p14:creationId xmlns:p14="http://schemas.microsoft.com/office/powerpoint/2010/main" val="42348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2" y="2935828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突然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1" y="394308"/>
            <a:ext cx="10515600" cy="1325563"/>
          </a:xfrm>
        </p:spPr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2" y="2506561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炒</a:t>
            </a:r>
          </a:p>
        </p:txBody>
      </p:sp>
    </p:spTree>
    <p:extLst>
      <p:ext uri="{BB962C8B-B14F-4D97-AF65-F5344CB8AC3E}">
        <p14:creationId xmlns:p14="http://schemas.microsoft.com/office/powerpoint/2010/main" val="1768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炒饭</a:t>
            </a:r>
          </a:p>
          <a:p>
            <a:r>
              <a:rPr lang="zh-CN" altLang="en-US" dirty="0"/>
              <a:t>炒面</a:t>
            </a:r>
          </a:p>
          <a:p>
            <a:endParaRPr lang="zh-CN" altLang="en-US" dirty="0"/>
          </a:p>
          <a:p>
            <a:r>
              <a:rPr lang="zh-CN" altLang="en-US" smtClean="0"/>
              <a:t>炒股票</a:t>
            </a:r>
            <a:endParaRPr lang="zh-TW" altLang="en-US" dirty="0"/>
          </a:p>
          <a:p>
            <a:r>
              <a:rPr lang="zh-TW" altLang="en-US" dirty="0"/>
              <a:t>炒新闻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147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你有存款吗？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31218"/>
            <a:ext cx="3901440" cy="2740152"/>
          </a:xfrm>
        </p:spPr>
      </p:pic>
    </p:spTree>
    <p:extLst>
      <p:ext uri="{BB962C8B-B14F-4D97-AF65-F5344CB8AC3E}">
        <p14:creationId xmlns:p14="http://schemas.microsoft.com/office/powerpoint/2010/main" val="133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2" y="2702355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赔</a:t>
            </a:r>
          </a:p>
        </p:txBody>
      </p:sp>
    </p:spTree>
    <p:extLst>
      <p:ext uri="{BB962C8B-B14F-4D97-AF65-F5344CB8AC3E}">
        <p14:creationId xmlns:p14="http://schemas.microsoft.com/office/powerpoint/2010/main" val="36480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1" y="2467648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消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费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8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你常</a:t>
            </a:r>
            <a:r>
              <a:rPr lang="zh-CN" altLang="en-US" dirty="0"/>
              <a:t>去哪儿消费？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3839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1" y="248835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思考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4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351891" y="2334646"/>
            <a:ext cx="3167593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孙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子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852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74574" y="2410536"/>
            <a:ext cx="339508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签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你觉得你的签名好看吗？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7440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2" y="258563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利息</a:t>
            </a:r>
          </a:p>
        </p:txBody>
      </p:sp>
    </p:spTree>
    <p:extLst>
      <p:ext uri="{BB962C8B-B14F-4D97-AF65-F5344CB8AC3E}">
        <p14:creationId xmlns:p14="http://schemas.microsoft.com/office/powerpoint/2010/main" val="76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2" y="2808120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方式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你会用什么方式来学好中文？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55592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4" y="2895669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涨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2" y="290663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理财</a:t>
            </a:r>
          </a:p>
        </p:txBody>
      </p:sp>
    </p:spTree>
    <p:extLst>
      <p:ext uri="{BB962C8B-B14F-4D97-AF65-F5344CB8AC3E}">
        <p14:creationId xmlns:p14="http://schemas.microsoft.com/office/powerpoint/2010/main" val="3025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你会理财吗？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538254"/>
            <a:ext cx="3902825" cy="2926080"/>
          </a:xfrm>
        </p:spPr>
      </p:pic>
    </p:spTree>
    <p:extLst>
      <p:ext uri="{BB962C8B-B14F-4D97-AF65-F5344CB8AC3E}">
        <p14:creationId xmlns:p14="http://schemas.microsoft.com/office/powerpoint/2010/main" val="5858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课文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3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银行存款有什么好处？有什么不好的地方？</a:t>
            </a:r>
          </a:p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73703" y="1825625"/>
            <a:ext cx="6083717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安全</a:t>
            </a:r>
            <a:endParaRPr lang="en-US" altLang="zh-TW" sz="115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利息太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少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14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你知道哪些投资？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60" y="2904014"/>
            <a:ext cx="3901440" cy="2194560"/>
          </a:xfrm>
        </p:spPr>
      </p:pic>
    </p:spTree>
    <p:extLst>
      <p:ext uri="{BB962C8B-B14F-4D97-AF65-F5344CB8AC3E}">
        <p14:creationId xmlns:p14="http://schemas.microsoft.com/office/powerpoint/2010/main" val="27276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课文里头提到哪些投资？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34" y="703864"/>
            <a:ext cx="2982310" cy="2108586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69" y="2911891"/>
            <a:ext cx="3901440" cy="29260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4" y="3029344"/>
            <a:ext cx="5349766" cy="280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姑妈一开始想要花钱做什么？</a:t>
            </a:r>
          </a:p>
          <a:p>
            <a:endParaRPr lang="zh-CN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1124"/>
            <a:ext cx="518160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你有车吗？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879630"/>
            <a:ext cx="3901440" cy="2243328"/>
          </a:xfrm>
        </p:spPr>
      </p:pic>
    </p:spTree>
    <p:extLst>
      <p:ext uri="{BB962C8B-B14F-4D97-AF65-F5344CB8AC3E}">
        <p14:creationId xmlns:p14="http://schemas.microsoft.com/office/powerpoint/2010/main" val="27306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张天明的</a:t>
            </a:r>
            <a:r>
              <a:rPr lang="zh-CN" altLang="en-US" dirty="0" smtClean="0"/>
              <a:t>表哥</a:t>
            </a:r>
            <a:r>
              <a:rPr lang="zh-TW" altLang="en-US" dirty="0" smtClean="0"/>
              <a:t>和他的未婚妻</a:t>
            </a:r>
            <a:r>
              <a:rPr lang="zh-CN" altLang="en-US" dirty="0" smtClean="0"/>
              <a:t>同意</a:t>
            </a:r>
            <a:r>
              <a:rPr lang="zh-CN" altLang="en-US" dirty="0"/>
              <a:t>买车吗？为什么？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6208455" y="2477800"/>
            <a:ext cx="510909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上班</a:t>
            </a:r>
            <a:r>
              <a:rPr lang="zh-TW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的</a:t>
            </a:r>
            <a:endParaRPr lang="en-US" altLang="zh-TW" sz="9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TW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地方</a:t>
            </a:r>
            <a:r>
              <a:rPr lang="zh-TW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很近</a:t>
            </a:r>
          </a:p>
        </p:txBody>
      </p:sp>
    </p:spTree>
    <p:extLst>
      <p:ext uri="{BB962C8B-B14F-4D97-AF65-F5344CB8AC3E}">
        <p14:creationId xmlns:p14="http://schemas.microsoft.com/office/powerpoint/2010/main" val="22655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你有自己的房子吗？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538254"/>
            <a:ext cx="390282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37238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股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票</a:t>
            </a:r>
          </a:p>
        </p:txBody>
      </p:sp>
    </p:spTree>
    <p:extLst>
      <p:ext uri="{BB962C8B-B14F-4D97-AF65-F5344CB8AC3E}">
        <p14:creationId xmlns:p14="http://schemas.microsoft.com/office/powerpoint/2010/main" val="15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姑妈一开始想要买房子吗？为什么？</a:t>
            </a:r>
          </a:p>
          <a:p>
            <a:endParaRPr lang="zh-CN" altLang="en-US" dirty="0"/>
          </a:p>
        </p:txBody>
      </p:sp>
      <p:pic>
        <p:nvPicPr>
          <p:cNvPr id="8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538254"/>
            <a:ext cx="3902825" cy="2926080"/>
          </a:xfrm>
        </p:spPr>
      </p:pic>
    </p:spTree>
    <p:extLst>
      <p:ext uri="{BB962C8B-B14F-4D97-AF65-F5344CB8AC3E}">
        <p14:creationId xmlns:p14="http://schemas.microsoft.com/office/powerpoint/2010/main" val="30922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课文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张天明的表哥怎么说服姑妈买房？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5480447" y="2477800"/>
            <a:ext cx="634019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中国老太太</a:t>
            </a:r>
          </a:p>
          <a:p>
            <a:pPr algn="ctr"/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美国老太太</a:t>
            </a:r>
          </a:p>
        </p:txBody>
      </p:sp>
    </p:spTree>
    <p:extLst>
      <p:ext uri="{BB962C8B-B14F-4D97-AF65-F5344CB8AC3E}">
        <p14:creationId xmlns:p14="http://schemas.microsoft.com/office/powerpoint/2010/main" val="40727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姑妈听了谁的话后，就改变主意想买股票了？</a:t>
            </a:r>
          </a:p>
          <a:p>
            <a:endParaRPr lang="zh-CN" altLang="en-US" dirty="0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347804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你常常因为朋友的意见而改变主意吗？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11861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姑妈最后决定怎么花钱？</a:t>
            </a:r>
          </a:p>
          <a:p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095999" y="2477800"/>
            <a:ext cx="5109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还没决</a:t>
            </a:r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定</a:t>
            </a:r>
            <a:endParaRPr lang="zh-CN" altLang="en-U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1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假如你是张天明，你会建议姑妈怎么花钱？为什么？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3" y="1405968"/>
            <a:ext cx="3902825" cy="2926080"/>
          </a:xfrm>
          <a:prstGeom prst="rect">
            <a:avLst/>
          </a:prstGeom>
        </p:spPr>
      </p:pic>
      <p:pic>
        <p:nvPicPr>
          <p:cNvPr id="7" name="內容版面配置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151" y="3257891"/>
            <a:ext cx="3670738" cy="259532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9" y="4001294"/>
            <a:ext cx="5349766" cy="280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你觉得投资好，还是消费享受好？</a:t>
            </a:r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07" y="1690688"/>
            <a:ext cx="3670738" cy="259532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73" y="4117340"/>
            <a:ext cx="39014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钱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9155"/>
            <a:ext cx="5299646" cy="3453050"/>
          </a:xfrm>
        </p:spPr>
      </p:pic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10" y="2159155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29518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钱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www.youtube.com/watch?v=0KKq9gh_sS4&amp;list=PLzOPic2gydKergW6f8KPuzMXszQTaVIoN</a:t>
            </a:r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256485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你买过股票吗？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841"/>
            <a:ext cx="5181600" cy="3440906"/>
          </a:xfrm>
        </p:spPr>
      </p:pic>
    </p:spTree>
    <p:extLst>
      <p:ext uri="{BB962C8B-B14F-4D97-AF65-F5344CB8AC3E}">
        <p14:creationId xmlns:p14="http://schemas.microsoft.com/office/powerpoint/2010/main" val="13665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一向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一直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一向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From past to present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中国老百姓一向省吃俭用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65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一向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一直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一直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Continuous action or constant</a:t>
            </a:r>
          </a:p>
          <a:p>
            <a:r>
              <a:rPr lang="en-US" altLang="zh-TW" dirty="0" smtClean="0"/>
              <a:t>Unchanging state</a:t>
            </a:r>
          </a:p>
          <a:p>
            <a:r>
              <a:rPr lang="en-US" altLang="zh-TW" dirty="0" smtClean="0"/>
              <a:t>Within a time frame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上大学的时候他们一直是同屋，感情很好。</a:t>
            </a:r>
          </a:p>
        </p:txBody>
      </p:sp>
    </p:spTree>
    <p:extLst>
      <p:ext uri="{BB962C8B-B14F-4D97-AF65-F5344CB8AC3E}">
        <p14:creationId xmlns:p14="http://schemas.microsoft.com/office/powerpoint/2010/main" val="29274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一向 </a:t>
            </a:r>
            <a:r>
              <a:rPr lang="en-US" altLang="zh-TW" dirty="0"/>
              <a:t>VS</a:t>
            </a:r>
            <a:r>
              <a:rPr lang="zh-TW" altLang="en-US" dirty="0"/>
              <a:t> 一直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一向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他身体不好，一向容易生病</a:t>
            </a:r>
          </a:p>
          <a:p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一直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他从上个月就</a:t>
            </a:r>
            <a:r>
              <a:rPr lang="zh-CN" altLang="en-US" dirty="0" smtClean="0"/>
              <a:t>一直</a:t>
            </a:r>
            <a:r>
              <a:rPr lang="zh-TW" altLang="en-US" dirty="0"/>
              <a:t>在</a:t>
            </a:r>
            <a:r>
              <a:rPr lang="zh-CN" altLang="en-US" dirty="0" smtClean="0"/>
              <a:t>生病</a:t>
            </a:r>
            <a:endParaRPr lang="zh-CN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59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一向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一直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/>
              <a:t>张天明上大学以来，一直在理财公司实习。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CN" altLang="en-US" dirty="0"/>
              <a:t>张天明一向怎么说就怎么做，所以大家都很相信他。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知道自己这个学期的成绩后，张天明</a:t>
            </a:r>
            <a:r>
              <a:rPr lang="zh-CN" altLang="en-US" dirty="0" smtClean="0"/>
              <a:t>一直</a:t>
            </a:r>
            <a:r>
              <a:rPr lang="zh-TW" altLang="en-US" dirty="0" smtClean="0"/>
              <a:t> </a:t>
            </a:r>
            <a:r>
              <a:rPr lang="zh-CN" altLang="en-US" dirty="0" smtClean="0"/>
              <a:t>很</a:t>
            </a:r>
            <a:r>
              <a:rPr lang="zh-CN" altLang="en-US" dirty="0"/>
              <a:t>郁闷。</a:t>
            </a:r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张天明昨天晚上手机</a:t>
            </a:r>
            <a:r>
              <a:rPr lang="zh-CN" altLang="en-US" dirty="0" smtClean="0"/>
              <a:t>一直</a:t>
            </a:r>
            <a:r>
              <a:rPr lang="zh-TW" altLang="en-US" dirty="0" smtClean="0"/>
              <a:t> </a:t>
            </a:r>
            <a:r>
              <a:rPr lang="zh-CN" altLang="en-US" dirty="0" smtClean="0"/>
              <a:t>关</a:t>
            </a:r>
            <a:r>
              <a:rPr lang="zh-CN" altLang="en-US" dirty="0"/>
              <a:t>机，害得同学找不到他。</a:t>
            </a:r>
          </a:p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204138" y="1825625"/>
            <a:ext cx="819807" cy="42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180896" y="4290301"/>
            <a:ext cx="819807" cy="42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570076" y="2246039"/>
            <a:ext cx="819807" cy="42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9653752" y="4290301"/>
            <a:ext cx="819807" cy="42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85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一向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一直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/>
              <a:t>丽莎</a:t>
            </a:r>
            <a:r>
              <a:rPr lang="zh-CN" altLang="en-US" dirty="0" smtClean="0"/>
              <a:t>一向  十分</a:t>
            </a:r>
            <a:r>
              <a:rPr lang="zh-CN" altLang="en-US" dirty="0"/>
              <a:t>注意自己的生活习惯与饮食健康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CN" altLang="en-US" dirty="0"/>
              <a:t>丽莎炒股，赔了很多钱，大家一直劝她不要太难过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昨天晚上丽莎</a:t>
            </a:r>
            <a:r>
              <a:rPr lang="zh-CN" altLang="en-US" dirty="0" smtClean="0"/>
              <a:t>一直  打</a:t>
            </a:r>
            <a:r>
              <a:rPr lang="zh-CN" altLang="en-US" dirty="0"/>
              <a:t>电话，我给她打了好几通电话，都打不进</a:t>
            </a:r>
            <a:r>
              <a:rPr lang="zh-CN" altLang="en-US" dirty="0" smtClean="0"/>
              <a:t>去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/>
              <a:t>丽莎的爸爸</a:t>
            </a:r>
            <a:r>
              <a:rPr lang="zh-CN" altLang="en-US" dirty="0" smtClean="0"/>
              <a:t>一向 不</a:t>
            </a:r>
            <a:r>
              <a:rPr lang="zh-CN" altLang="en-US" dirty="0"/>
              <a:t>会理财，因此也一向买不起房子</a:t>
            </a:r>
          </a:p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870841" y="1825625"/>
            <a:ext cx="819807" cy="42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19503" y="4649733"/>
            <a:ext cx="819807" cy="42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621111" y="1825625"/>
            <a:ext cx="819807" cy="42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211207" y="4653894"/>
            <a:ext cx="819807" cy="42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一向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一直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/>
              <a:t>你一向怎么学中文？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19997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一向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一直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/>
              <a:t>你会一直学中文吗？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725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一向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一直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82042"/>
            <a:ext cx="5181600" cy="2959179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你有没有什么一直想做的事？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69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一向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一直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你星期六晚上一向怎么过？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1541"/>
            <a:ext cx="5181600" cy="3659505"/>
          </a:xfrm>
        </p:spPr>
      </p:pic>
    </p:spTree>
    <p:extLst>
      <p:ext uri="{BB962C8B-B14F-4D97-AF65-F5344CB8AC3E}">
        <p14:creationId xmlns:p14="http://schemas.microsoft.com/office/powerpoint/2010/main" val="144835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verb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Make sentence milder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请你谈谈你怎么投资理财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82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1" y="256402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合同</a:t>
            </a:r>
          </a:p>
        </p:txBody>
      </p:sp>
    </p:spTree>
    <p:extLst>
      <p:ext uri="{BB962C8B-B14F-4D97-AF65-F5344CB8AC3E}">
        <p14:creationId xmlns:p14="http://schemas.microsoft.com/office/powerpoint/2010/main" val="2825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verb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Action occur frequently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姑妈退休以后常跟在一起工作的老姐妹们打打麻将，聊聊天儿。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30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verb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zh-CN" altLang="en-US" dirty="0"/>
              <a:t>我周末晚上一向都会</a:t>
            </a:r>
            <a:r>
              <a:rPr lang="zh-CN" altLang="en-US" dirty="0" smtClean="0"/>
              <a:t>在家</a:t>
            </a:r>
            <a:r>
              <a:rPr lang="en-US" altLang="zh-CN" dirty="0"/>
              <a:t> </a:t>
            </a:r>
            <a:r>
              <a:rPr lang="en-US" altLang="zh-CN" dirty="0" smtClean="0"/>
              <a:t>      </a:t>
            </a:r>
            <a:r>
              <a:rPr lang="zh-CN" altLang="en-US" dirty="0" smtClean="0"/>
              <a:t>里</a:t>
            </a:r>
            <a:r>
              <a:rPr lang="zh-CN" altLang="en-US" u="sng" dirty="0" smtClean="0"/>
              <a:t>       </a:t>
            </a:r>
            <a:r>
              <a:rPr lang="zh-CN" altLang="en-US" dirty="0" smtClean="0"/>
              <a:t>电视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老人们每天</a:t>
            </a:r>
            <a:r>
              <a:rPr lang="zh-CN" altLang="en-US" dirty="0" smtClean="0"/>
              <a:t>早上</a:t>
            </a:r>
            <a:r>
              <a:rPr lang="zh-CN" altLang="en-US" u="sng" dirty="0" smtClean="0"/>
              <a:t>       </a:t>
            </a:r>
            <a:r>
              <a:rPr lang="zh-CN" altLang="en-US" dirty="0" smtClean="0"/>
              <a:t>舞，</a:t>
            </a:r>
            <a:r>
              <a:rPr lang="zh-CN" altLang="en-US" u="sng" dirty="0" smtClean="0"/>
              <a:t>       </a:t>
            </a:r>
            <a:r>
              <a:rPr lang="zh-CN" altLang="en-US" dirty="0" smtClean="0"/>
              <a:t>拳，</a:t>
            </a:r>
            <a:r>
              <a:rPr lang="zh-CN" altLang="en-US" u="sng" dirty="0" smtClean="0"/>
              <a:t>        </a:t>
            </a:r>
            <a:r>
              <a:rPr lang="zh-CN" altLang="en-US" dirty="0" smtClean="0"/>
              <a:t>步</a:t>
            </a:r>
            <a:r>
              <a:rPr lang="zh-CN" altLang="en-US" dirty="0"/>
              <a:t>，挺高兴。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要</a:t>
            </a:r>
            <a:r>
              <a:rPr lang="zh-CN" altLang="en-US" dirty="0" smtClean="0"/>
              <a:t>嘛</a:t>
            </a:r>
            <a:r>
              <a:rPr lang="zh-CN" altLang="en-US" u="sng" dirty="0" smtClean="0"/>
              <a:t>       </a:t>
            </a:r>
            <a:r>
              <a:rPr lang="zh-CN" altLang="en-US" dirty="0"/>
              <a:t>网，要嘛</a:t>
            </a:r>
            <a:r>
              <a:rPr lang="zh-CN" altLang="en-US" u="sng" dirty="0"/>
              <a:t> </a:t>
            </a:r>
            <a:r>
              <a:rPr lang="zh-CN" altLang="en-US" u="sng" dirty="0" smtClean="0"/>
              <a:t>       </a:t>
            </a:r>
            <a:r>
              <a:rPr lang="zh-CN" altLang="en-US" dirty="0" smtClean="0"/>
              <a:t>电</a:t>
            </a:r>
            <a:r>
              <a:rPr lang="zh-CN" altLang="en-US" dirty="0"/>
              <a:t>视，就是不学习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CN" altLang="en-US" dirty="0" smtClean="0"/>
              <a:t>你</a:t>
            </a:r>
            <a:r>
              <a:rPr lang="zh-CN" altLang="en-US" u="sng" dirty="0" smtClean="0"/>
              <a:t>        </a:t>
            </a:r>
            <a:r>
              <a:rPr lang="zh-CN" altLang="en-US" dirty="0" smtClean="0"/>
              <a:t>这</a:t>
            </a:r>
            <a:r>
              <a:rPr lang="zh-CN" altLang="en-US" dirty="0"/>
              <a:t>本书，写得非常好</a:t>
            </a:r>
          </a:p>
          <a:p>
            <a:endParaRPr lang="zh-TW" altLang="en-US" dirty="0"/>
          </a:p>
        </p:txBody>
      </p:sp>
      <p:cxnSp>
        <p:nvCxnSpPr>
          <p:cNvPr id="4" name="直線接點 3"/>
          <p:cNvCxnSpPr/>
          <p:nvPr/>
        </p:nvCxnSpPr>
        <p:spPr>
          <a:xfrm>
            <a:off x="359979" y="4992413"/>
            <a:ext cx="651641" cy="105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3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verb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你周末通常做什么？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56" y="525653"/>
            <a:ext cx="3901440" cy="2599944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96" y="3689131"/>
            <a:ext cx="3000703" cy="30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4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verb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睡不着的时候你会做些什么？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3601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verb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看书看得很累的时候你会做些什么？</a:t>
            </a:r>
          </a:p>
          <a:p>
            <a:endParaRPr lang="zh-TW" altLang="en-US" dirty="0"/>
          </a:p>
        </p:txBody>
      </p:sp>
      <p:pic>
        <p:nvPicPr>
          <p:cNvPr id="6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48405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verb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你有什么爱好吗？</a:t>
            </a:r>
          </a:p>
          <a:p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07" y="3474352"/>
            <a:ext cx="3901440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张天明平时不大考虑投资理财的事，今天他表哥跟他在网上聊了半天这个问题，才引起他的思考。</a:t>
            </a:r>
          </a:p>
          <a:p>
            <a:endParaRPr lang="zh-CN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To give rise to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To lead to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358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环保问题引起各国政府的重视。</a:t>
            </a:r>
          </a:p>
          <a:p>
            <a:endParaRPr lang="zh-CN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Usually take object noun such as</a:t>
            </a:r>
            <a:r>
              <a:rPr lang="zh-CN" altLang="en-US" dirty="0"/>
              <a:t>注意、思考、重视、反对、讨</a:t>
            </a:r>
            <a:r>
              <a:rPr lang="zh-CN" altLang="en-US" dirty="0" smtClean="0"/>
              <a:t>论</a:t>
            </a:r>
            <a:r>
              <a:rPr lang="en-US" altLang="zh-CN" dirty="0" smtClean="0"/>
              <a:t>…</a:t>
            </a:r>
            <a:endParaRPr lang="zh-CN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64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引起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45518"/>
            <a:ext cx="3901440" cy="2511552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什么东西能引起你的兴趣？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813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引起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什</a:t>
            </a:r>
            <a:r>
              <a:rPr lang="zh-CN" altLang="en-US" dirty="0"/>
              <a:t>么引起</a:t>
            </a:r>
            <a:r>
              <a:rPr lang="zh-CN" altLang="en-US" dirty="0" smtClean="0"/>
              <a:t>能源危机？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1026" name="Picture 2" descr="ç¯æ³¡, ä¸»æ, èªè¥èä¸è, åçç, å¯ç¤º, åé å, æåº§, å, è½æºé©å½, è½æº, çµå, æå¤´, è¡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32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你签过合同吗？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3096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引起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 smtClean="0"/>
              <a:t>…</a:t>
            </a:r>
            <a:r>
              <a:rPr lang="zh-CN" altLang="en-US" dirty="0"/>
              <a:t>引起了你国</a:t>
            </a:r>
            <a:r>
              <a:rPr lang="zh-CN" altLang="en-US" dirty="0" smtClean="0"/>
              <a:t>家政府的</a:t>
            </a:r>
            <a:r>
              <a:rPr lang="zh-CN" altLang="en-US" dirty="0"/>
              <a:t>重视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952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Two or more people together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他们俩上班的地方很近，合用一辆车就行了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76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你会想和人合租一间房吗？</a:t>
            </a:r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538254"/>
            <a:ext cx="390282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合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你现在有和谁合用什么东西呢？</a:t>
            </a:r>
          </a:p>
          <a:p>
            <a:endParaRPr lang="zh-TW" altLang="en-US" dirty="0"/>
          </a:p>
        </p:txBody>
      </p:sp>
      <p:pic>
        <p:nvPicPr>
          <p:cNvPr id="6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879076"/>
            <a:ext cx="3902825" cy="2244436"/>
          </a:xfrm>
        </p:spPr>
      </p:pic>
    </p:spTree>
    <p:extLst>
      <p:ext uri="{BB962C8B-B14F-4D97-AF65-F5344CB8AC3E}">
        <p14:creationId xmlns:p14="http://schemas.microsoft.com/office/powerpoint/2010/main" val="35975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你会和怎么样的</a:t>
            </a:r>
            <a:r>
              <a:rPr lang="zh-CN" altLang="en-US" dirty="0" smtClean="0"/>
              <a:t>人</a:t>
            </a:r>
            <a:r>
              <a:rPr lang="zh-TW" altLang="en-US" dirty="0"/>
              <a:t>合</a:t>
            </a:r>
            <a:r>
              <a:rPr lang="zh-CN" altLang="en-US" dirty="0" smtClean="0"/>
              <a:t>用</a:t>
            </a:r>
            <a:r>
              <a:rPr lang="zh-CN" altLang="en-US" dirty="0"/>
              <a:t>东</a:t>
            </a:r>
            <a:r>
              <a:rPr lang="zh-CN" altLang="en-US" dirty="0" smtClean="0"/>
              <a:t>西呢</a:t>
            </a:r>
            <a:r>
              <a:rPr lang="zh-CN" altLang="en-US" dirty="0"/>
              <a:t>？</a:t>
            </a:r>
          </a:p>
          <a:p>
            <a:endParaRPr lang="zh-CN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21341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合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03" y="2364827"/>
            <a:ext cx="5287870" cy="2974427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你小的时候，有和谁合用过什么东西吗？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672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终于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At least</a:t>
            </a:r>
          </a:p>
          <a:p>
            <a:r>
              <a:rPr lang="en-US" altLang="zh-CN" dirty="0" smtClean="0"/>
              <a:t>Finally</a:t>
            </a:r>
          </a:p>
          <a:p>
            <a:r>
              <a:rPr lang="en-US" altLang="zh-CN" dirty="0" smtClean="0"/>
              <a:t>In the end</a:t>
            </a:r>
          </a:p>
          <a:p>
            <a:r>
              <a:rPr lang="en-US" altLang="zh-CN" dirty="0" smtClean="0"/>
              <a:t>Eventually</a:t>
            </a:r>
            <a:r>
              <a:rPr lang="zh-TW" altLang="en-US" dirty="0" smtClean="0"/>
              <a:t> 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表哥就用这个故事说服了姑妈，姑妈终于同意买房子了。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674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终于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什么东西是你学了很久，才终于学会的？</a:t>
            </a:r>
          </a:p>
        </p:txBody>
      </p:sp>
    </p:spTree>
    <p:extLst>
      <p:ext uri="{BB962C8B-B14F-4D97-AF65-F5344CB8AC3E}">
        <p14:creationId xmlns:p14="http://schemas.microsoft.com/office/powerpoint/2010/main" val="420063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终于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3172238"/>
            <a:ext cx="3901440" cy="1658112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有没有找东西找了很久，才终于找到的经验呢？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96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接</a:t>
            </a:r>
            <a:r>
              <a:rPr lang="zh-TW" altLang="en-US" dirty="0" smtClean="0"/>
              <a:t>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To follow</a:t>
            </a:r>
          </a:p>
          <a:p>
            <a:r>
              <a:rPr lang="en-US" altLang="zh-TW" dirty="0" smtClean="0"/>
              <a:t>To </a:t>
            </a:r>
            <a:r>
              <a:rPr lang="en-US" altLang="zh-TW" dirty="0"/>
              <a:t>c</a:t>
            </a:r>
            <a:r>
              <a:rPr lang="en-US" altLang="zh-TW" dirty="0" smtClean="0"/>
              <a:t>ontinue doing </a:t>
            </a:r>
            <a:r>
              <a:rPr lang="en-US" altLang="zh-TW" dirty="0" err="1" smtClean="0"/>
              <a:t>somethig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事情还没完，你听我接着说啊。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88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1642</Words>
  <Application>Microsoft Office PowerPoint</Application>
  <PresentationFormat>Širokoúhlá obrazovka</PresentationFormat>
  <Paragraphs>297</Paragraphs>
  <Slides>106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106</vt:i4>
      </vt:variant>
    </vt:vector>
  </HeadingPairs>
  <TitlesOfParts>
    <vt:vector size="112" baseType="lpstr">
      <vt:lpstr>新細明體</vt:lpstr>
      <vt:lpstr>宋体</vt:lpstr>
      <vt:lpstr>Arial</vt:lpstr>
      <vt:lpstr>Calibri</vt:lpstr>
      <vt:lpstr>Calibri Light</vt:lpstr>
      <vt:lpstr>Office 佈景主題</vt:lpstr>
      <vt:lpstr>Drill4</vt:lpstr>
      <vt:lpstr>第十七课 投资与理财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生词</vt:lpstr>
      <vt:lpstr>生词</vt:lpstr>
      <vt:lpstr>生词</vt:lpstr>
      <vt:lpstr>生词</vt:lpstr>
      <vt:lpstr>讨论/discussion</vt:lpstr>
      <vt:lpstr>生词</vt:lpstr>
      <vt:lpstr>讨论/discussion</vt:lpstr>
      <vt:lpstr>课文</vt:lpstr>
      <vt:lpstr>课文</vt:lpstr>
      <vt:lpstr>讨论/discussion</vt:lpstr>
      <vt:lpstr>课文</vt:lpstr>
      <vt:lpstr>课文</vt:lpstr>
      <vt:lpstr>讨论/discussion</vt:lpstr>
      <vt:lpstr>课文</vt:lpstr>
      <vt:lpstr>讨论/discussion</vt:lpstr>
      <vt:lpstr>课文</vt:lpstr>
      <vt:lpstr>课文</vt:lpstr>
      <vt:lpstr>课文</vt:lpstr>
      <vt:lpstr>讨论/discussion</vt:lpstr>
      <vt:lpstr>课文</vt:lpstr>
      <vt:lpstr>讨论/discussion</vt:lpstr>
      <vt:lpstr>讨论/discussion</vt:lpstr>
      <vt:lpstr>钱</vt:lpstr>
      <vt:lpstr>钱</vt:lpstr>
      <vt:lpstr>语法</vt:lpstr>
      <vt:lpstr>一向 VS 一直</vt:lpstr>
      <vt:lpstr>一向 VS 一直</vt:lpstr>
      <vt:lpstr>一向 VS 一直</vt:lpstr>
      <vt:lpstr>一向 VS 一直</vt:lpstr>
      <vt:lpstr>一向 VS 一直</vt:lpstr>
      <vt:lpstr>一向 VS 一直</vt:lpstr>
      <vt:lpstr>一向 VS 一直</vt:lpstr>
      <vt:lpstr>一向 VS 一直</vt:lpstr>
      <vt:lpstr>一向 VS 一直</vt:lpstr>
      <vt:lpstr>Reduplication verb</vt:lpstr>
      <vt:lpstr>Reduplication verb</vt:lpstr>
      <vt:lpstr>Reduplication verb</vt:lpstr>
      <vt:lpstr>Reduplication verb</vt:lpstr>
      <vt:lpstr>Reduplication verb</vt:lpstr>
      <vt:lpstr>Reduplication verb</vt:lpstr>
      <vt:lpstr>Reduplication verb</vt:lpstr>
      <vt:lpstr>引起</vt:lpstr>
      <vt:lpstr>引起</vt:lpstr>
      <vt:lpstr>引起</vt:lpstr>
      <vt:lpstr>引起</vt:lpstr>
      <vt:lpstr>引起</vt:lpstr>
      <vt:lpstr>合</vt:lpstr>
      <vt:lpstr>合</vt:lpstr>
      <vt:lpstr>合</vt:lpstr>
      <vt:lpstr>合</vt:lpstr>
      <vt:lpstr>合</vt:lpstr>
      <vt:lpstr>终于</vt:lpstr>
      <vt:lpstr>终于</vt:lpstr>
      <vt:lpstr>终于</vt:lpstr>
      <vt:lpstr>接着</vt:lpstr>
      <vt:lpstr>接着</vt:lpstr>
      <vt:lpstr>接着</vt:lpstr>
      <vt:lpstr>接着</vt:lpstr>
      <vt:lpstr>Speaking Exercise</vt:lpstr>
      <vt:lpstr>Speaking Exercise</vt:lpstr>
      <vt:lpstr>Speaking Exercise</vt:lpstr>
      <vt:lpstr>Speaking 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Su Heng</cp:lastModifiedBy>
  <cp:revision>320</cp:revision>
  <dcterms:created xsi:type="dcterms:W3CDTF">2018-02-18T16:11:19Z</dcterms:created>
  <dcterms:modified xsi:type="dcterms:W3CDTF">2018-04-13T10:19:24Z</dcterms:modified>
</cp:coreProperties>
</file>