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56" r:id="rId2"/>
    <p:sldId id="259" r:id="rId3"/>
    <p:sldId id="260" r:id="rId4"/>
    <p:sldId id="353" r:id="rId5"/>
    <p:sldId id="318" r:id="rId6"/>
    <p:sldId id="267" r:id="rId7"/>
    <p:sldId id="273" r:id="rId8"/>
    <p:sldId id="268" r:id="rId9"/>
    <p:sldId id="362" r:id="rId10"/>
    <p:sldId id="358" r:id="rId11"/>
    <p:sldId id="322" r:id="rId12"/>
    <p:sldId id="415" r:id="rId13"/>
    <p:sldId id="320" r:id="rId14"/>
    <p:sldId id="321" r:id="rId15"/>
    <p:sldId id="325" r:id="rId16"/>
    <p:sldId id="341" r:id="rId17"/>
    <p:sldId id="312" r:id="rId18"/>
    <p:sldId id="326" r:id="rId19"/>
    <p:sldId id="342" r:id="rId20"/>
    <p:sldId id="297" r:id="rId21"/>
    <p:sldId id="327" r:id="rId22"/>
    <p:sldId id="343" r:id="rId23"/>
    <p:sldId id="311" r:id="rId24"/>
    <p:sldId id="359" r:id="rId25"/>
    <p:sldId id="529" r:id="rId26"/>
    <p:sldId id="324" r:id="rId27"/>
    <p:sldId id="323" r:id="rId28"/>
    <p:sldId id="276" r:id="rId29"/>
    <p:sldId id="269" r:id="rId30"/>
    <p:sldId id="298" r:id="rId31"/>
    <p:sldId id="271" r:id="rId32"/>
    <p:sldId id="360" r:id="rId33"/>
    <p:sldId id="270" r:id="rId34"/>
    <p:sldId id="272" r:id="rId35"/>
    <p:sldId id="350" r:id="rId36"/>
    <p:sldId id="274" r:id="rId37"/>
    <p:sldId id="346" r:id="rId38"/>
    <p:sldId id="589" r:id="rId39"/>
    <p:sldId id="300" r:id="rId40"/>
    <p:sldId id="299" r:id="rId41"/>
    <p:sldId id="301" r:id="rId42"/>
    <p:sldId id="561" r:id="rId43"/>
    <p:sldId id="310" r:id="rId44"/>
    <p:sldId id="406" r:id="rId45"/>
    <p:sldId id="357" r:id="rId46"/>
    <p:sldId id="316" r:id="rId47"/>
    <p:sldId id="275" r:id="rId48"/>
    <p:sldId id="313" r:id="rId49"/>
    <p:sldId id="315" r:id="rId50"/>
    <p:sldId id="319" r:id="rId51"/>
    <p:sldId id="354" r:id="rId52"/>
    <p:sldId id="361" r:id="rId53"/>
    <p:sldId id="371" r:id="rId54"/>
    <p:sldId id="370" r:id="rId55"/>
    <p:sldId id="277" r:id="rId56"/>
    <p:sldId id="369" r:id="rId57"/>
    <p:sldId id="379" r:id="rId58"/>
    <p:sldId id="499" r:id="rId59"/>
    <p:sldId id="500" r:id="rId60"/>
    <p:sldId id="562" r:id="rId61"/>
    <p:sldId id="416" r:id="rId62"/>
    <p:sldId id="383" r:id="rId63"/>
    <p:sldId id="502" r:id="rId64"/>
    <p:sldId id="532" r:id="rId65"/>
    <p:sldId id="377" r:id="rId66"/>
    <p:sldId id="457" r:id="rId67"/>
    <p:sldId id="588" r:id="rId68"/>
    <p:sldId id="452" r:id="rId69"/>
    <p:sldId id="533" r:id="rId70"/>
    <p:sldId id="380" r:id="rId71"/>
    <p:sldId id="563" r:id="rId72"/>
    <p:sldId id="419" r:id="rId73"/>
    <p:sldId id="564" r:id="rId74"/>
    <p:sldId id="566" r:id="rId75"/>
    <p:sldId id="565" r:id="rId76"/>
    <p:sldId id="536" r:id="rId77"/>
    <p:sldId id="567" r:id="rId78"/>
    <p:sldId id="568" r:id="rId79"/>
    <p:sldId id="569" r:id="rId80"/>
    <p:sldId id="570" r:id="rId81"/>
    <p:sldId id="543" r:id="rId82"/>
    <p:sldId id="571" r:id="rId83"/>
    <p:sldId id="587" r:id="rId84"/>
    <p:sldId id="572" r:id="rId85"/>
    <p:sldId id="573" r:id="rId86"/>
    <p:sldId id="574" r:id="rId87"/>
    <p:sldId id="513" r:id="rId88"/>
    <p:sldId id="575" r:id="rId89"/>
    <p:sldId id="576" r:id="rId90"/>
    <p:sldId id="577" r:id="rId91"/>
    <p:sldId id="550" r:id="rId92"/>
    <p:sldId id="578" r:id="rId93"/>
    <p:sldId id="579" r:id="rId94"/>
    <p:sldId id="580" r:id="rId95"/>
    <p:sldId id="581" r:id="rId96"/>
    <p:sldId id="582" r:id="rId97"/>
    <p:sldId id="553" r:id="rId98"/>
    <p:sldId id="583" r:id="rId99"/>
    <p:sldId id="584" r:id="rId100"/>
    <p:sldId id="555" r:id="rId101"/>
    <p:sldId id="585" r:id="rId102"/>
    <p:sldId id="586" r:id="rId103"/>
    <p:sldId id="261" r:id="rId104"/>
    <p:sldId id="356" r:id="rId105"/>
    <p:sldId id="503" r:id="rId106"/>
    <p:sldId id="519" r:id="rId10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82440" autoAdjust="0"/>
  </p:normalViewPr>
  <p:slideViewPr>
    <p:cSldViewPr snapToGrid="0">
      <p:cViewPr varScale="1">
        <p:scale>
          <a:sx n="64" d="100"/>
          <a:sy n="64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42DAF-31D3-4182-BC61-02DBA434AD82}" type="datetimeFigureOut">
              <a:rPr lang="zh-TW" altLang="en-US" smtClean="0"/>
              <a:t>2018/4/20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DA391-EFE7-4768-A14C-9AEE015BAA8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6169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7220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1860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0563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7235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754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1856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9397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61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6138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6923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531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9782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8333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1974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34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405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002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00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3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163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35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933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922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55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44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BFE81-C0D2-41C2-AE46-4C5CDBCCB9CF}" type="datetimeFigureOut">
              <a:rPr lang="zh-TW" altLang="en-US" smtClean="0"/>
              <a:t>2018/4/20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130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bwqkqv5ljo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ddD9vJsAGo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hyperlink" Target="https://www.youtube.com/watch?v=cUCmCdg94UQ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Drill4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/>
              <a:t>KSCB113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2459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4" y="2933671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火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药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179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跟</a:t>
            </a:r>
            <a:r>
              <a:rPr lang="en-US" altLang="zh-TW" dirty="0"/>
              <a:t>...</a:t>
            </a:r>
            <a:r>
              <a:rPr lang="zh-TW" altLang="en-US" dirty="0"/>
              <a:t>有关</a:t>
            </a:r>
            <a:r>
              <a:rPr lang="en-US" altLang="zh-TW" dirty="0"/>
              <a:t>[</a:t>
            </a:r>
            <a:r>
              <a:rPr lang="zh-TW" altLang="en-US" dirty="0"/>
              <a:t>系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学好中文和</a:t>
            </a:r>
            <a:r>
              <a:rPr lang="en-US" altLang="zh-CN" dirty="0"/>
              <a:t>...</a:t>
            </a:r>
            <a:r>
              <a:rPr lang="zh-CN" altLang="en-US" dirty="0"/>
              <a:t>有很深的关系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700352"/>
            <a:ext cx="3902825" cy="2601884"/>
          </a:xfrm>
        </p:spPr>
      </p:pic>
    </p:spTree>
    <p:extLst>
      <p:ext uri="{BB962C8B-B14F-4D97-AF65-F5344CB8AC3E}">
        <p14:creationId xmlns:p14="http://schemas.microsoft.com/office/powerpoint/2010/main" val="220883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跟</a:t>
            </a:r>
            <a:r>
              <a:rPr lang="en-US" altLang="zh-TW" dirty="0"/>
              <a:t>...</a:t>
            </a:r>
            <a:r>
              <a:rPr lang="zh-TW" altLang="en-US" dirty="0"/>
              <a:t>有关</a:t>
            </a:r>
            <a:r>
              <a:rPr lang="en-US" altLang="zh-TW" dirty="0"/>
              <a:t>[</a:t>
            </a:r>
            <a:r>
              <a:rPr lang="zh-TW" altLang="en-US" dirty="0"/>
              <a:t>系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你觉得中国的经济发展和你有​​没有关系？</a:t>
            </a:r>
          </a:p>
          <a:p>
            <a:endParaRPr lang="zh-TW" altLang="en-US" dirty="0"/>
          </a:p>
        </p:txBody>
      </p:sp>
      <p:pic>
        <p:nvPicPr>
          <p:cNvPr id="6" name="內容版面配置區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0579"/>
            <a:ext cx="5181600" cy="3821430"/>
          </a:xfrm>
        </p:spPr>
      </p:pic>
    </p:spTree>
    <p:extLst>
      <p:ext uri="{BB962C8B-B14F-4D97-AF65-F5344CB8AC3E}">
        <p14:creationId xmlns:p14="http://schemas.microsoft.com/office/powerpoint/2010/main" val="340157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跟</a:t>
            </a:r>
            <a:r>
              <a:rPr lang="en-US" altLang="zh-TW" dirty="0"/>
              <a:t>...</a:t>
            </a:r>
            <a:r>
              <a:rPr lang="zh-TW" altLang="en-US" dirty="0"/>
              <a:t>有关</a:t>
            </a:r>
            <a:r>
              <a:rPr lang="en-US" altLang="zh-TW" dirty="0"/>
              <a:t>[</a:t>
            </a:r>
            <a:r>
              <a:rPr lang="zh-TW" altLang="en-US" dirty="0"/>
              <a:t>系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...</a:t>
            </a:r>
            <a:r>
              <a:rPr lang="zh-CN" altLang="en-US" dirty="0"/>
              <a:t>和有关系的</a:t>
            </a:r>
            <a:r>
              <a:rPr lang="zh-CN" altLang="en-US" dirty="0" smtClean="0"/>
              <a:t>事情</a:t>
            </a:r>
            <a:r>
              <a:rPr lang="zh-TW" altLang="en-US" dirty="0"/>
              <a:t>，我都有兴趣</a:t>
            </a:r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882678"/>
            <a:ext cx="3901440" cy="2237232"/>
          </a:xfrm>
        </p:spPr>
      </p:pic>
    </p:spTree>
    <p:extLst>
      <p:ext uri="{BB962C8B-B14F-4D97-AF65-F5344CB8AC3E}">
        <p14:creationId xmlns:p14="http://schemas.microsoft.com/office/powerpoint/2010/main" val="320080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你觉得你国家的历史长吗？你知道你国家的历史吗？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5993"/>
            <a:ext cx="5181600" cy="2910601"/>
          </a:xfrm>
        </p:spPr>
      </p:pic>
    </p:spTree>
    <p:extLst>
      <p:ext uri="{BB962C8B-B14F-4D97-AF65-F5344CB8AC3E}">
        <p14:creationId xmlns:p14="http://schemas.microsoft.com/office/powerpoint/2010/main" val="188299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你还知道哪些中国历史？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702846"/>
            <a:ext cx="3901440" cy="2596896"/>
          </a:xfrm>
        </p:spPr>
      </p:pic>
    </p:spTree>
    <p:extLst>
      <p:ext uri="{BB962C8B-B14F-4D97-AF65-F5344CB8AC3E}">
        <p14:creationId xmlns:p14="http://schemas.microsoft.com/office/powerpoint/2010/main" val="15198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你看过和中国历史有关系的电影吗？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165" y="1825625"/>
            <a:ext cx="2175669" cy="4351338"/>
          </a:xfrm>
        </p:spPr>
      </p:pic>
    </p:spTree>
    <p:extLst>
      <p:ext uri="{BB962C8B-B14F-4D97-AF65-F5344CB8AC3E}">
        <p14:creationId xmlns:p14="http://schemas.microsoft.com/office/powerpoint/2010/main" val="147078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>
                <a:hlinkClick r:id="rId2"/>
              </a:rPr>
              <a:t>https://</a:t>
            </a:r>
            <a:r>
              <a:rPr lang="en-US" altLang="zh-TW" smtClean="0">
                <a:hlinkClick r:id="rId2"/>
              </a:rPr>
              <a:t>www.youtube.com/watch?v=xbwqkqv5ljo</a:t>
            </a:r>
            <a:endParaRPr lang="en-US" altLang="zh-TW" smtClean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请谈谈了解一个国家的历史为什么重要？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76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1" y="3117479"/>
            <a:ext cx="3134192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孔子</a:t>
            </a:r>
          </a:p>
          <a:p>
            <a:pPr algn="ctr"/>
            <a:endParaRPr lang="en-US" altLang="zh-TW" sz="115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94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你读过孔子的书吗？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769"/>
            <a:ext cx="5181600" cy="3453050"/>
          </a:xfrm>
        </p:spPr>
      </p:pic>
    </p:spTree>
    <p:extLst>
      <p:ext uri="{BB962C8B-B14F-4D97-AF65-F5344CB8AC3E}">
        <p14:creationId xmlns:p14="http://schemas.microsoft.com/office/powerpoint/2010/main" val="102071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898" y="2597383"/>
            <a:ext cx="3134191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李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白</a:t>
            </a:r>
          </a:p>
          <a:p>
            <a:pPr algn="ctr"/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867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你读过李白的诗吗？</a:t>
            </a:r>
          </a:p>
        </p:txBody>
      </p:sp>
      <p:pic>
        <p:nvPicPr>
          <p:cNvPr id="1026" name="Picture 2" descr="æç½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838" y="1825625"/>
            <a:ext cx="299232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1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03464" y="8098012"/>
            <a:ext cx="7450336" cy="1783375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0" y="2663454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伟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大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970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你觉得谁</a:t>
            </a:r>
            <a:r>
              <a:rPr lang="zh-CN" altLang="en-US" dirty="0" smtClean="0"/>
              <a:t>是伟</a:t>
            </a:r>
            <a:r>
              <a:rPr lang="zh-CN" altLang="en-US" dirty="0"/>
              <a:t>大的人？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65908"/>
            <a:ext cx="5181600" cy="4270771"/>
          </a:xfrm>
        </p:spPr>
      </p:pic>
    </p:spTree>
    <p:extLst>
      <p:ext uri="{BB962C8B-B14F-4D97-AF65-F5344CB8AC3E}">
        <p14:creationId xmlns:p14="http://schemas.microsoft.com/office/powerpoint/2010/main" val="119766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3" y="2585634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朝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代</a:t>
            </a:r>
          </a:p>
        </p:txBody>
      </p:sp>
    </p:spTree>
    <p:extLst>
      <p:ext uri="{BB962C8B-B14F-4D97-AF65-F5344CB8AC3E}">
        <p14:creationId xmlns:p14="http://schemas.microsoft.com/office/powerpoint/2010/main" val="41211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899" y="3003921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坟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墓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464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你参观过坟墓吗？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78" y="2448910"/>
            <a:ext cx="5494986" cy="3048000"/>
          </a:xfrm>
        </p:spPr>
      </p:pic>
      <p:pic>
        <p:nvPicPr>
          <p:cNvPr id="1026" name="Picture 2" descr="éå­å¡, åå, åè¨, èå¤å­¦, çºªå¿µç¢, ç»æ, å¤ä»£, éç¨ç¢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40" y="3343056"/>
            <a:ext cx="5248785" cy="296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2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第十</a:t>
            </a:r>
            <a:r>
              <a:rPr lang="zh-TW" altLang="en-US" dirty="0" smtClean="0"/>
              <a:t>八</a:t>
            </a:r>
            <a:r>
              <a:rPr lang="zh-CN" altLang="en-US" dirty="0" smtClean="0"/>
              <a:t>课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TW" altLang="en-US" dirty="0"/>
              <a:t>中国历</a:t>
            </a:r>
            <a:r>
              <a:rPr lang="zh-TW" altLang="en-US" dirty="0" smtClean="0"/>
              <a:t>史</a:t>
            </a:r>
            <a:endParaRPr lang="zh-CN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440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899" y="2331464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革命</a:t>
            </a:r>
          </a:p>
        </p:txBody>
      </p:sp>
    </p:spTree>
    <p:extLst>
      <p:ext uri="{BB962C8B-B14F-4D97-AF65-F5344CB8AC3E}">
        <p14:creationId xmlns:p14="http://schemas.microsoft.com/office/powerpoint/2010/main" val="380480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898" y="2720569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发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明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70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历史上有哪些有名的发明？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3054890"/>
            <a:ext cx="3901440" cy="1892808"/>
          </a:xfrm>
        </p:spPr>
      </p:pic>
    </p:spTree>
    <p:extLst>
      <p:ext uri="{BB962C8B-B14F-4D97-AF65-F5344CB8AC3E}">
        <p14:creationId xmlns:p14="http://schemas.microsoft.com/office/powerpoint/2010/main" val="307346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3791520" y="2380101"/>
            <a:ext cx="460895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秦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始皇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679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5" y="2837301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宫殿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17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你参观过宫殿吗？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8748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2" y="2348993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基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础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077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什么是学好中文的基础？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404" y="1825625"/>
            <a:ext cx="4001191" cy="4351338"/>
          </a:xfrm>
        </p:spPr>
      </p:pic>
    </p:spTree>
    <p:extLst>
      <p:ext uri="{BB962C8B-B14F-4D97-AF65-F5344CB8AC3E}">
        <p14:creationId xmlns:p14="http://schemas.microsoft.com/office/powerpoint/2010/main" val="63924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9" y="3013650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技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术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723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8" y="2827574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西方</a:t>
            </a:r>
          </a:p>
        </p:txBody>
      </p:sp>
    </p:spTree>
    <p:extLst>
      <p:ext uri="{BB962C8B-B14F-4D97-AF65-F5344CB8AC3E}">
        <p14:creationId xmlns:p14="http://schemas.microsoft.com/office/powerpoint/2010/main" val="23683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4528898" y="2653726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参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观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38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441731" cy="4385989"/>
          </a:xfrm>
        </p:spPr>
        <p:txBody>
          <a:bodyPr/>
          <a:lstStyle/>
          <a:p>
            <a:r>
              <a:rPr lang="zh-CN" altLang="en-US" dirty="0"/>
              <a:t>那些国</a:t>
            </a:r>
            <a:r>
              <a:rPr lang="zh-CN" altLang="en-US" dirty="0" smtClean="0"/>
              <a:t>家</a:t>
            </a:r>
            <a:r>
              <a:rPr lang="zh-TW" altLang="en-US" dirty="0" smtClean="0"/>
              <a:t>是</a:t>
            </a:r>
            <a:r>
              <a:rPr lang="zh-CN" altLang="en-US" dirty="0" smtClean="0"/>
              <a:t>西方</a:t>
            </a:r>
            <a:r>
              <a:rPr lang="zh-CN" altLang="en-US" dirty="0"/>
              <a:t>国</a:t>
            </a:r>
            <a:r>
              <a:rPr lang="zh-CN" altLang="en-US" dirty="0" smtClean="0"/>
              <a:t>家？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186" y="1690688"/>
            <a:ext cx="3744310" cy="2495231"/>
          </a:xfrm>
        </p:spPr>
      </p:pic>
      <p:pic>
        <p:nvPicPr>
          <p:cNvPr id="2050" name="Picture 2" descr="å½æ, ç±å½ä¸»ä¹, æå¸, å½å®¶, é£, ä¸¹éº¦, æ¿åº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10" y="3475108"/>
            <a:ext cx="4307161" cy="287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15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498572" y="2762656"/>
            <a:ext cx="319485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杀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932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8" y="2575905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学院</a:t>
            </a:r>
          </a:p>
        </p:txBody>
      </p:sp>
    </p:spTree>
    <p:extLst>
      <p:ext uri="{BB962C8B-B14F-4D97-AF65-F5344CB8AC3E}">
        <p14:creationId xmlns:p14="http://schemas.microsoft.com/office/powerpoint/2010/main" val="234854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你喜欢你现在的学院吗？</a:t>
            </a:r>
          </a:p>
        </p:txBody>
      </p:sp>
      <p:pic>
        <p:nvPicPr>
          <p:cNvPr id="7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25646" y="2039008"/>
            <a:ext cx="3699640" cy="369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4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266282" y="2848280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烧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41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791518" y="2361897"/>
            <a:ext cx="460895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兵马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俑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18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你看过兵马俑吗？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5" y="2249215"/>
            <a:ext cx="5283509" cy="3520964"/>
          </a:xfrm>
        </p:spPr>
      </p:pic>
    </p:spTree>
    <p:extLst>
      <p:ext uri="{BB962C8B-B14F-4D97-AF65-F5344CB8AC3E}">
        <p14:creationId xmlns:p14="http://schemas.microsoft.com/office/powerpoint/2010/main" val="423489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1" y="2935828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先进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908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smtClean="0"/>
              <a:t>你</a:t>
            </a:r>
            <a:r>
              <a:rPr lang="zh-CN" altLang="en-US" dirty="0"/>
              <a:t>觉得捷克先进吗？为什么？</a:t>
            </a:r>
          </a:p>
          <a:p>
            <a:endParaRPr lang="zh-TW" altLang="en-US" dirty="0"/>
          </a:p>
        </p:txBody>
      </p:sp>
      <p:pic>
        <p:nvPicPr>
          <p:cNvPr id="7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83323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1" y="394308"/>
            <a:ext cx="10515600" cy="1325563"/>
          </a:xfrm>
        </p:spPr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3791519" y="2506561"/>
            <a:ext cx="460895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指南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针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87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你参观过和中国有关</a:t>
            </a:r>
            <a:r>
              <a:rPr lang="zh-CN" altLang="en-US" dirty="0" smtClean="0"/>
              <a:t>的</a:t>
            </a:r>
            <a:r>
              <a:rPr lang="zh-TW" altLang="en-US" dirty="0" smtClean="0"/>
              <a:t>東西</a:t>
            </a:r>
            <a:r>
              <a:rPr lang="zh-CN" altLang="en-US" dirty="0" smtClean="0"/>
              <a:t>吗</a:t>
            </a:r>
            <a:r>
              <a:rPr lang="zh-CN" altLang="en-US" dirty="0"/>
              <a:t>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769"/>
            <a:ext cx="5181600" cy="3453050"/>
          </a:xfrm>
        </p:spPr>
      </p:pic>
    </p:spTree>
    <p:extLst>
      <p:ext uri="{BB962C8B-B14F-4D97-AF65-F5344CB8AC3E}">
        <p14:creationId xmlns:p14="http://schemas.microsoft.com/office/powerpoint/2010/main" val="1335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你用过指南针吗？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40" y="1825625"/>
            <a:ext cx="3154720" cy="4351338"/>
          </a:xfrm>
        </p:spPr>
      </p:pic>
    </p:spTree>
    <p:extLst>
      <p:ext uri="{BB962C8B-B14F-4D97-AF65-F5344CB8AC3E}">
        <p14:creationId xmlns:p14="http://schemas.microsoft.com/office/powerpoint/2010/main" val="314766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生词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1" y="270235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诗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人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802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除了李白，你还知道什么有名的中国诗人？</a:t>
            </a:r>
          </a:p>
        </p:txBody>
      </p:sp>
      <p:pic>
        <p:nvPicPr>
          <p:cNvPr id="2050" name="Picture 2" descr="File:Dufu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271" y="1825625"/>
            <a:ext cx="314545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6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0" y="2467648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贸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易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581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你觉得，现在你国家的贸</a:t>
            </a:r>
            <a:r>
              <a:rPr lang="zh-CN" altLang="en-US" dirty="0" smtClean="0"/>
              <a:t>易好</a:t>
            </a:r>
            <a:r>
              <a:rPr lang="zh-CN" altLang="en-US" dirty="0"/>
              <a:t>吗？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33839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生词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791519" y="2488356"/>
            <a:ext cx="460895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孙中山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942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351891" y="2334646"/>
            <a:ext cx="3167593" cy="26930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文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明</a:t>
            </a:r>
          </a:p>
          <a:p>
            <a:pPr algn="ctr"/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71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74852"/>
            <a:ext cx="10515600" cy="1325563"/>
          </a:xfrm>
        </p:spPr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474574" y="2410536"/>
            <a:ext cx="339508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丝绸</a:t>
            </a:r>
          </a:p>
        </p:txBody>
      </p:sp>
    </p:spTree>
    <p:extLst>
      <p:ext uri="{BB962C8B-B14F-4D97-AF65-F5344CB8AC3E}">
        <p14:creationId xmlns:p14="http://schemas.microsoft.com/office/powerpoint/2010/main" val="203507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你穿过丝绸的衣服吗？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99001"/>
            <a:ext cx="5181600" cy="2404586"/>
          </a:xfrm>
        </p:spPr>
      </p:pic>
    </p:spTree>
    <p:extLst>
      <p:ext uri="{BB962C8B-B14F-4D97-AF65-F5344CB8AC3E}">
        <p14:creationId xmlns:p14="http://schemas.microsoft.com/office/powerpoint/2010/main" val="374404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1" y="2585633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汉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朝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089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2" y="2895669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文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字</a:t>
            </a:r>
          </a:p>
        </p:txBody>
      </p:sp>
    </p:spTree>
    <p:extLst>
      <p:ext uri="{BB962C8B-B14F-4D97-AF65-F5344CB8AC3E}">
        <p14:creationId xmlns:p14="http://schemas.microsoft.com/office/powerpoint/2010/main" val="384146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0" y="2808120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发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展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60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经</a:t>
            </a:r>
            <a:r>
              <a:rPr lang="zh-CN" altLang="en-US" dirty="0" smtClean="0"/>
              <a:t>济</a:t>
            </a:r>
            <a:r>
              <a:rPr lang="zh-TW" altLang="en-US" dirty="0" smtClean="0"/>
              <a:t>   </a:t>
            </a:r>
            <a:r>
              <a:rPr lang="zh-CN" altLang="en-US" dirty="0" smtClean="0"/>
              <a:t>发</a:t>
            </a:r>
            <a:r>
              <a:rPr lang="zh-CN" altLang="en-US" dirty="0"/>
              <a:t>展</a:t>
            </a:r>
          </a:p>
          <a:p>
            <a:r>
              <a:rPr lang="zh-CN" altLang="en-US" dirty="0"/>
              <a:t>社会</a:t>
            </a:r>
          </a:p>
          <a:p>
            <a:r>
              <a:rPr lang="zh-CN" altLang="en-US" dirty="0"/>
              <a:t>科技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74712"/>
            <a:ext cx="5181600" cy="2453163"/>
          </a:xfrm>
        </p:spPr>
      </p:pic>
    </p:spTree>
    <p:extLst>
      <p:ext uri="{BB962C8B-B14F-4D97-AF65-F5344CB8AC3E}">
        <p14:creationId xmlns:p14="http://schemas.microsoft.com/office/powerpoint/2010/main" val="255592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1" y="2906637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皇帝</a:t>
            </a:r>
          </a:p>
        </p:txBody>
      </p:sp>
    </p:spTree>
    <p:extLst>
      <p:ext uri="{BB962C8B-B14F-4D97-AF65-F5344CB8AC3E}">
        <p14:creationId xmlns:p14="http://schemas.microsoft.com/office/powerpoint/2010/main" val="302565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课文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39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李文说中国历史上最重要的教育家是谁？</a:t>
            </a:r>
          </a:p>
          <a:p>
            <a:endParaRPr lang="zh-TW" altLang="en-US" dirty="0"/>
          </a:p>
        </p:txBody>
      </p:sp>
      <p:pic>
        <p:nvPicPr>
          <p:cNvPr id="6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769"/>
            <a:ext cx="5181600" cy="3453050"/>
          </a:xfrm>
        </p:spPr>
      </p:pic>
    </p:spTree>
    <p:extLst>
      <p:ext uri="{BB962C8B-B14F-4D97-AF65-F5344CB8AC3E}">
        <p14:creationId xmlns:p14="http://schemas.microsoft.com/office/powerpoint/2010/main" val="390141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你知道哪些教育家？</a:t>
            </a:r>
          </a:p>
        </p:txBody>
      </p:sp>
      <p:pic>
        <p:nvPicPr>
          <p:cNvPr id="3074" name="Picture 2" descr="Half Portraits of the Great Sage and Virtuous Men of Old - Meng Ke (å­è»»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858" y="1825625"/>
            <a:ext cx="32142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60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中国的第一个皇帝是谁？</a:t>
            </a:r>
          </a:p>
          <a:p>
            <a:endParaRPr lang="zh-CN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17" y="1825625"/>
            <a:ext cx="3396166" cy="4351338"/>
          </a:xfrm>
        </p:spPr>
      </p:pic>
    </p:spTree>
    <p:extLst>
      <p:ext uri="{BB962C8B-B14F-4D97-AF65-F5344CB8AC3E}">
        <p14:creationId xmlns:p14="http://schemas.microsoft.com/office/powerpoint/2010/main" val="13124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秦始皇做了哪些事？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11" y="1690688"/>
            <a:ext cx="3901440" cy="2599944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676" y="3775841"/>
            <a:ext cx="2966545" cy="308215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80" y="4403091"/>
            <a:ext cx="3901440" cy="242620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" y="3912619"/>
            <a:ext cx="3977739" cy="306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你觉得秦始皇是好皇帝还是坏皇帝？</a:t>
            </a:r>
          </a:p>
          <a:p>
            <a:endParaRPr lang="zh-CN" altLang="en-US" dirty="0"/>
          </a:p>
        </p:txBody>
      </p:sp>
      <p:pic>
        <p:nvPicPr>
          <p:cNvPr id="6" name="內容版面配置區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917" y="1825625"/>
            <a:ext cx="3396166" cy="4351338"/>
          </a:xfrm>
        </p:spPr>
      </p:pic>
    </p:spTree>
    <p:extLst>
      <p:ext uri="{BB962C8B-B14F-4D97-AF65-F5344CB8AC3E}">
        <p14:creationId xmlns:p14="http://schemas.microsoft.com/office/powerpoint/2010/main" val="273063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汉族这个称呼是怎么开始的？</a:t>
            </a:r>
          </a:p>
          <a:p>
            <a:endParaRPr lang="zh-CN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7439559" y="2477800"/>
            <a:ext cx="264687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汉</a:t>
            </a:r>
            <a:r>
              <a:rPr lang="zh-TW" alt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朝</a:t>
            </a:r>
            <a:endParaRPr lang="zh-CN" altLang="en-US" sz="9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551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9" y="2372383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关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系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7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汉朝的时候，中国和西方怎么贸易？</a:t>
            </a:r>
          </a:p>
          <a:p>
            <a:endParaRPr lang="zh-CN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>
          <a:xfrm>
            <a:off x="874454" y="2845137"/>
            <a:ext cx="5109091" cy="2879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zh-CN" alt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丝绸之路</a:t>
            </a:r>
          </a:p>
          <a:p>
            <a:pPr marL="0" indent="0" algn="ctr">
              <a:buNone/>
            </a:pPr>
            <a:r>
              <a:rPr lang="zh-CN" alt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丝路</a:t>
            </a:r>
          </a:p>
        </p:txBody>
      </p:sp>
    </p:spTree>
    <p:extLst>
      <p:ext uri="{BB962C8B-B14F-4D97-AF65-F5344CB8AC3E}">
        <p14:creationId xmlns:p14="http://schemas.microsoft.com/office/powerpoint/2010/main" val="14503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你</a:t>
            </a:r>
            <a:r>
              <a:rPr lang="zh-CN" altLang="en-US" dirty="0"/>
              <a:t>喜欢诗吗？</a:t>
            </a:r>
          </a:p>
          <a:p>
            <a:endParaRPr lang="zh-CN" altLang="en-US" dirty="0"/>
          </a:p>
        </p:txBody>
      </p:sp>
      <p:pic>
        <p:nvPicPr>
          <p:cNvPr id="7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87" y="2814652"/>
            <a:ext cx="3902825" cy="2373284"/>
          </a:xfrm>
        </p:spPr>
      </p:pic>
    </p:spTree>
    <p:extLst>
      <p:ext uri="{BB962C8B-B14F-4D97-AF65-F5344CB8AC3E}">
        <p14:creationId xmlns:p14="http://schemas.microsoft.com/office/powerpoint/2010/main" val="66430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为什么在唐朝的时候，有很多外国留学生来留学？</a:t>
            </a:r>
          </a:p>
          <a:p>
            <a:endParaRPr lang="zh-CN" altLang="en-US" dirty="0"/>
          </a:p>
        </p:txBody>
      </p:sp>
      <p:pic>
        <p:nvPicPr>
          <p:cNvPr id="7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13" y="1825625"/>
            <a:ext cx="3660228" cy="2439198"/>
          </a:xfrm>
        </p:spPr>
      </p:pic>
      <p:sp>
        <p:nvSpPr>
          <p:cNvPr id="9" name="矩形 8"/>
          <p:cNvSpPr/>
          <p:nvPr/>
        </p:nvSpPr>
        <p:spPr>
          <a:xfrm>
            <a:off x="7274554" y="4515640"/>
            <a:ext cx="264687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文化</a:t>
            </a:r>
            <a:endParaRPr lang="zh-CN" altLang="en-US" sz="9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221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课文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四大发明是什么？</a:t>
            </a:r>
          </a:p>
          <a:p>
            <a:endParaRPr lang="zh-CN" altLang="en-US" dirty="0"/>
          </a:p>
        </p:txBody>
      </p:sp>
      <p:pic>
        <p:nvPicPr>
          <p:cNvPr id="6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346" y="650875"/>
            <a:ext cx="2159168" cy="297845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0" y="3818491"/>
            <a:ext cx="5108028" cy="235847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666" y="939941"/>
            <a:ext cx="3901440" cy="2182368"/>
          </a:xfrm>
          <a:prstGeom prst="rect">
            <a:avLst/>
          </a:prstGeom>
        </p:spPr>
      </p:pic>
      <p:pic>
        <p:nvPicPr>
          <p:cNvPr id="4098" name="Picture 2" descr="åçæå°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478" y="3915083"/>
            <a:ext cx="3305150" cy="247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78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四大发明哪一个是在宋朝才发明的？</a:t>
            </a:r>
          </a:p>
          <a:p>
            <a:endParaRPr lang="zh-CN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87" y="2910248"/>
            <a:ext cx="3902825" cy="218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4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你觉得四大发明哪一个最重要？为什么？</a:t>
            </a:r>
          </a:p>
          <a:p>
            <a:endParaRPr lang="zh-CN" altLang="en-US" dirty="0"/>
          </a:p>
        </p:txBody>
      </p:sp>
      <p:pic>
        <p:nvPicPr>
          <p:cNvPr id="9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96" y="1825625"/>
            <a:ext cx="3154407" cy="4351338"/>
          </a:xfrm>
        </p:spPr>
      </p:pic>
    </p:spTree>
    <p:extLst>
      <p:ext uri="{BB962C8B-B14F-4D97-AF65-F5344CB8AC3E}">
        <p14:creationId xmlns:p14="http://schemas.microsoft.com/office/powerpoint/2010/main" val="95080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中国最后一个朝代是哪一个</a:t>
            </a:r>
            <a:r>
              <a:rPr lang="zh-CN" altLang="en-US" dirty="0" smtClean="0"/>
              <a:t>？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327105" y="2877188"/>
            <a:ext cx="264687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清</a:t>
            </a:r>
            <a:r>
              <a:rPr lang="zh-TW" alt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朝</a:t>
            </a:r>
            <a:endParaRPr lang="zh-CN" altLang="en-US" sz="9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016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课</a:t>
            </a:r>
            <a:r>
              <a:rPr lang="zh-CN" altLang="en-US" dirty="0" smtClean="0"/>
              <a:t>文提</a:t>
            </a:r>
            <a:r>
              <a:rPr lang="zh-CN" altLang="en-US" dirty="0"/>
              <a:t>到了哪些中国朝代？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480446" y="2877188"/>
            <a:ext cx="6340197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秦、汉</a:t>
            </a:r>
            <a:r>
              <a:rPr lang="zh-CN" altLang="en-US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、</a:t>
            </a:r>
            <a:endParaRPr lang="en-US" altLang="zh-CN" sz="9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唐</a:t>
            </a:r>
            <a:r>
              <a:rPr lang="zh-CN" alt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、</a:t>
            </a:r>
            <a:r>
              <a:rPr lang="zh-CN" altLang="en-US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宋</a:t>
            </a:r>
            <a:r>
              <a:rPr lang="zh-TW" altLang="en-US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、清</a:t>
            </a:r>
            <a:endParaRPr lang="zh-CN" altLang="en-US" sz="9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92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中华民</a:t>
            </a:r>
            <a:r>
              <a:rPr lang="zh-CN" altLang="en-US" dirty="0" smtClean="0"/>
              <a:t>国</a:t>
            </a:r>
            <a:r>
              <a:rPr lang="zh-TW" altLang="en-US" dirty="0" smtClean="0"/>
              <a:t> </a:t>
            </a:r>
            <a:r>
              <a:rPr lang="en-US" altLang="zh-TW" dirty="0" smtClean="0"/>
              <a:t>VS</a:t>
            </a:r>
            <a:r>
              <a:rPr lang="zh-CN" altLang="en-US" dirty="0" smtClean="0"/>
              <a:t> </a:t>
            </a:r>
            <a:r>
              <a:rPr lang="zh-CN" altLang="en-US" dirty="0"/>
              <a:t>中华人民共和</a:t>
            </a:r>
            <a:r>
              <a:rPr lang="zh-CN" altLang="en-US" dirty="0" smtClean="0"/>
              <a:t>国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032" y="1825625"/>
            <a:ext cx="3045936" cy="4351338"/>
          </a:xfrm>
        </p:spPr>
      </p:pic>
      <p:pic>
        <p:nvPicPr>
          <p:cNvPr id="10" name="內容版面配置區 9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0579"/>
            <a:ext cx="5181600" cy="3821430"/>
          </a:xfrm>
        </p:spPr>
      </p:pic>
    </p:spTree>
    <p:extLst>
      <p:ext uri="{BB962C8B-B14F-4D97-AF65-F5344CB8AC3E}">
        <p14:creationId xmlns:p14="http://schemas.microsoft.com/office/powerpoint/2010/main" val="295186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中华民国 </a:t>
            </a:r>
            <a:r>
              <a:rPr lang="en-US" altLang="zh-CN" dirty="0" smtClean="0"/>
              <a:t>VS</a:t>
            </a:r>
            <a:r>
              <a:rPr lang="zh-TW" altLang="en-US" dirty="0" smtClean="0"/>
              <a:t> </a:t>
            </a:r>
            <a:r>
              <a:rPr lang="zh-CN" altLang="en-US" dirty="0" smtClean="0"/>
              <a:t>中</a:t>
            </a:r>
            <a:r>
              <a:rPr lang="zh-CN" altLang="en-US" dirty="0"/>
              <a:t>华人民共和</a:t>
            </a:r>
            <a:r>
              <a:rPr lang="zh-CN" altLang="en-US" dirty="0" smtClean="0"/>
              <a:t>国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hlinkClick r:id="rId3"/>
              </a:rPr>
              <a:t>https://</a:t>
            </a:r>
            <a:r>
              <a:rPr lang="en-US" altLang="zh-TW" dirty="0" smtClean="0">
                <a:hlinkClick r:id="rId3"/>
              </a:rPr>
              <a:t>www.youtube.com/watch?v=VddD9vJsAGo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>
                <a:hlinkClick r:id="rId4"/>
              </a:rPr>
              <a:t>https://</a:t>
            </a:r>
            <a:r>
              <a:rPr lang="en-US" altLang="zh-TW" dirty="0" smtClean="0">
                <a:hlinkClick r:id="rId4"/>
              </a:rPr>
              <a:t>www.youtube.com/watch?v=cUCmCdg94UQ</a:t>
            </a:r>
            <a:endParaRPr lang="en-US" altLang="zh-TW" dirty="0" smtClean="0"/>
          </a:p>
          <a:p>
            <a:endParaRPr lang="en-US" altLang="zh-TW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56485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你觉得，你的国家和那些国家的关系好？</a:t>
            </a:r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30621"/>
            <a:ext cx="5181600" cy="3141345"/>
          </a:xfrm>
        </p:spPr>
      </p:pic>
    </p:spTree>
    <p:extLst>
      <p:ext uri="{BB962C8B-B14F-4D97-AF65-F5344CB8AC3E}">
        <p14:creationId xmlns:p14="http://schemas.microsoft.com/office/powerpoint/2010/main" val="136651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语法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445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之</a:t>
            </a:r>
            <a:r>
              <a:rPr lang="zh-TW" altLang="en-US" dirty="0"/>
              <a:t>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2452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之 </a:t>
            </a:r>
            <a:r>
              <a:rPr lang="en-US" altLang="zh-TW" dirty="0" smtClean="0"/>
              <a:t>is a structural particle and similar with </a:t>
            </a:r>
            <a:r>
              <a:rPr lang="zh-TW" altLang="en-US" dirty="0" smtClean="0"/>
              <a:t>的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One of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中国是世界文明古</a:t>
            </a:r>
            <a:r>
              <a:rPr lang="zh-CN" altLang="en-US" dirty="0" smtClean="0"/>
              <a:t>国之</a:t>
            </a:r>
            <a:r>
              <a:rPr lang="zh-CN" altLang="en-US" dirty="0"/>
              <a:t>一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997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之</a:t>
            </a:r>
            <a:r>
              <a:rPr lang="zh-TW" altLang="en-US" dirty="0"/>
              <a:t>一</a:t>
            </a: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4370"/>
            <a:ext cx="3901440" cy="2593848"/>
          </a:xfrm>
        </p:spPr>
      </p:pic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/>
              <a:t>…</a:t>
            </a:r>
            <a:r>
              <a:rPr lang="zh-CN" altLang="en-US" dirty="0"/>
              <a:t>是世界文明古国之一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4653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之</a:t>
            </a:r>
            <a:r>
              <a:rPr lang="zh-TW" altLang="en-US" dirty="0"/>
              <a:t>一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18531"/>
            <a:ext cx="5181600" cy="3886200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…</a:t>
            </a:r>
            <a:r>
              <a:rPr lang="zh-CN" altLang="en-US" dirty="0"/>
              <a:t>是欧</a:t>
            </a:r>
            <a:r>
              <a:rPr lang="zh-CN" altLang="en-US" dirty="0" smtClean="0"/>
              <a:t>洲</a:t>
            </a:r>
            <a:r>
              <a:rPr lang="zh-TW" altLang="en-US" dirty="0" smtClean="0"/>
              <a:t>的</a:t>
            </a:r>
            <a:r>
              <a:rPr lang="zh-CN" altLang="en-US" dirty="0" smtClean="0"/>
              <a:t>先进国</a:t>
            </a:r>
            <a:r>
              <a:rPr lang="zh-CN" altLang="en-US" dirty="0"/>
              <a:t>家之一</a:t>
            </a:r>
          </a:p>
        </p:txBody>
      </p:sp>
    </p:spTree>
    <p:extLst>
      <p:ext uri="{BB962C8B-B14F-4D97-AF65-F5344CB8AC3E}">
        <p14:creationId xmlns:p14="http://schemas.microsoft.com/office/powerpoint/2010/main" val="15125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之</a:t>
            </a:r>
            <a:r>
              <a:rPr lang="zh-TW" altLang="en-US" dirty="0"/>
              <a:t>一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904014"/>
            <a:ext cx="3901440" cy="2194560"/>
          </a:xfrm>
        </p:spPr>
      </p:pic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/>
              <a:t>...</a:t>
            </a:r>
            <a:r>
              <a:rPr lang="zh-CN" altLang="en-US" dirty="0"/>
              <a:t>投资方法之一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4122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之</a:t>
            </a:r>
            <a:r>
              <a:rPr lang="zh-TW" altLang="en-US" dirty="0"/>
              <a:t>一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CN" dirty="0"/>
              <a:t>...</a:t>
            </a:r>
            <a:r>
              <a:rPr lang="zh-CN" altLang="en-US" dirty="0"/>
              <a:t>是人们常用的能源之一</a:t>
            </a: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5209"/>
            <a:ext cx="3901440" cy="263042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97" y="2840421"/>
            <a:ext cx="2578166" cy="398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6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其</a:t>
            </a:r>
            <a:r>
              <a:rPr lang="zh-TW" altLang="en-US" dirty="0"/>
              <a:t>中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2452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Among of them</a:t>
            </a:r>
            <a:endParaRPr lang="zh-CN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中国国家博物馆很大，中国历史虽然只是其中一部分，可是也不是几个小时就能逛完的。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53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其</a:t>
            </a:r>
            <a:r>
              <a:rPr lang="zh-TW" altLang="en-US" dirty="0"/>
              <a:t>中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2452"/>
          </a:xfrm>
        </p:spPr>
        <p:txBody>
          <a:bodyPr>
            <a:normAutofit/>
          </a:bodyPr>
          <a:lstStyle/>
          <a:p>
            <a:r>
              <a:rPr lang="zh-CN" altLang="en-US" dirty="0"/>
              <a:t>中国历史很长，其中</a:t>
            </a:r>
            <a:r>
              <a:rPr lang="en-US" altLang="zh-CN" dirty="0"/>
              <a:t>...</a:t>
            </a:r>
            <a:r>
              <a:rPr lang="zh-CN" altLang="en-US" dirty="0"/>
              <a:t>是我印象最深的朝代。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80201" y="365125"/>
            <a:ext cx="4228112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6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其</a:t>
            </a:r>
            <a:r>
              <a:rPr lang="zh-TW" altLang="en-US" dirty="0"/>
              <a:t>中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历史上伟大的人很多，其中我最喜欢</a:t>
            </a:r>
            <a:r>
              <a:rPr lang="en-US" altLang="zh-CN" dirty="0"/>
              <a:t>...</a:t>
            </a:r>
            <a:endParaRPr lang="zh-TW" altLang="en-US" dirty="0"/>
          </a:p>
        </p:txBody>
      </p:sp>
      <p:pic>
        <p:nvPicPr>
          <p:cNvPr id="6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6246"/>
            <a:ext cx="5181600" cy="4270771"/>
          </a:xfrm>
        </p:spPr>
      </p:pic>
    </p:spTree>
    <p:extLst>
      <p:ext uri="{BB962C8B-B14F-4D97-AF65-F5344CB8AC3E}">
        <p14:creationId xmlns:p14="http://schemas.microsoft.com/office/powerpoint/2010/main" val="2688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其</a:t>
            </a:r>
            <a:r>
              <a:rPr lang="zh-TW" altLang="en-US" dirty="0"/>
              <a:t>中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5894"/>
            <a:ext cx="3901440" cy="2590800"/>
          </a:xfrm>
        </p:spPr>
      </p:pic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我的国家特色很多，</a:t>
            </a:r>
            <a:r>
              <a:rPr lang="en-US" altLang="zh-CN" dirty="0"/>
              <a:t>...</a:t>
            </a:r>
            <a:r>
              <a:rPr lang="zh-CN" altLang="en-US" dirty="0"/>
              <a:t>就是其中之一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805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266281" y="2564020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诗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556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其</a:t>
            </a:r>
            <a:r>
              <a:rPr lang="zh-TW" altLang="en-US" dirty="0"/>
              <a:t>中</a:t>
            </a: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89682926"/>
              </p:ext>
            </p:extLst>
          </p:nvPr>
        </p:nvGraphicFramePr>
        <p:xfrm>
          <a:off x="838196" y="1825627"/>
          <a:ext cx="5236782" cy="484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8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8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80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十一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中国的节日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80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十二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中国的变化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80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十三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旅游</a:t>
                      </a:r>
                    </a:p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80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十四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生活与健康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80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十五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男女平等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80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十六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环境保育与节约能源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80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十七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投资与理财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080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十八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中国历史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这学期我学了很多课，其中我觉得第</a:t>
            </a:r>
            <a:r>
              <a:rPr lang="en-US" altLang="zh-CN" dirty="0"/>
              <a:t>...</a:t>
            </a:r>
            <a:r>
              <a:rPr lang="zh-CN" altLang="en-US" dirty="0"/>
              <a:t>课</a:t>
            </a:r>
            <a:r>
              <a:rPr lang="en-US" altLang="zh-CN" dirty="0"/>
              <a:t>...</a:t>
            </a:r>
            <a:r>
              <a:rPr lang="zh-CN" altLang="en-US" dirty="0"/>
              <a:t>最有意思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729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参</a:t>
            </a:r>
            <a:r>
              <a:rPr lang="zh-TW" altLang="en-US" dirty="0" smtClean="0"/>
              <a:t>观 </a:t>
            </a:r>
            <a:r>
              <a:rPr lang="en-US" altLang="zh-TW" dirty="0" smtClean="0"/>
              <a:t>vs</a:t>
            </a:r>
            <a:r>
              <a:rPr lang="zh-TW" altLang="en-US" dirty="0" smtClean="0"/>
              <a:t> </a:t>
            </a:r>
            <a:r>
              <a:rPr lang="zh-TW" altLang="en-US" dirty="0"/>
              <a:t>游览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参</a:t>
            </a:r>
            <a:r>
              <a:rPr lang="zh-TW" altLang="en-US" dirty="0" smtClean="0"/>
              <a:t>观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To visit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Often a study tour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昨天我们参观了一个建筑公司，他们给我们介绍正在建的大厦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404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参</a:t>
            </a:r>
            <a:r>
              <a:rPr lang="zh-TW" altLang="en-US" dirty="0" smtClean="0"/>
              <a:t>观 </a:t>
            </a:r>
            <a:r>
              <a:rPr lang="en-US" altLang="zh-TW" dirty="0" smtClean="0"/>
              <a:t>vs</a:t>
            </a:r>
            <a:r>
              <a:rPr lang="zh-TW" altLang="en-US" dirty="0" smtClean="0"/>
              <a:t> </a:t>
            </a:r>
            <a:r>
              <a:rPr lang="zh-TW" altLang="en-US" dirty="0"/>
              <a:t>游览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游</a:t>
            </a:r>
            <a:r>
              <a:rPr lang="zh-TW" altLang="en-US" dirty="0" smtClean="0"/>
              <a:t>览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 smtClean="0"/>
              <a:t>To tour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A scenic spot or historical site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我去中国一定要游览长城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5991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参</a:t>
            </a:r>
            <a:r>
              <a:rPr lang="zh-TW" altLang="en-US" dirty="0" smtClean="0"/>
              <a:t>观 </a:t>
            </a:r>
            <a:r>
              <a:rPr lang="en-US" altLang="zh-TW" dirty="0" smtClean="0"/>
              <a:t>vs</a:t>
            </a:r>
            <a:r>
              <a:rPr lang="zh-TW" altLang="en-US" dirty="0" smtClean="0"/>
              <a:t> </a:t>
            </a:r>
            <a:r>
              <a:rPr lang="zh-TW" altLang="en-US" dirty="0"/>
              <a:t>游览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明天有一个外国人要</a:t>
            </a:r>
            <a:r>
              <a:rPr lang="zh-CN" altLang="en-US" dirty="0" smtClean="0"/>
              <a:t>来</a:t>
            </a:r>
            <a:r>
              <a:rPr lang="zh-TW" altLang="en-US" dirty="0" smtClean="0"/>
              <a:t>   </a:t>
            </a:r>
            <a:r>
              <a:rPr lang="zh-CN" altLang="en-US" dirty="0" smtClean="0"/>
              <a:t>参</a:t>
            </a:r>
            <a:r>
              <a:rPr lang="zh-CN" altLang="en-US" dirty="0"/>
              <a:t>观我们的工厂，请大家做好准备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zh-CN" altLang="en-US" dirty="0"/>
              <a:t>坐船从东往</a:t>
            </a:r>
            <a:r>
              <a:rPr lang="zh-CN" altLang="en-US" dirty="0" smtClean="0"/>
              <a:t>西</a:t>
            </a:r>
            <a:r>
              <a:rPr lang="zh-TW" altLang="en-US" dirty="0" smtClean="0"/>
              <a:t>   </a:t>
            </a:r>
            <a:r>
              <a:rPr lang="zh-CN" altLang="en-US" dirty="0" smtClean="0"/>
              <a:t>游览</a:t>
            </a:r>
            <a:r>
              <a:rPr lang="zh-TW" altLang="en-US" dirty="0" smtClean="0"/>
              <a:t>   </a:t>
            </a:r>
            <a:r>
              <a:rPr lang="zh-CN" altLang="en-US" dirty="0" smtClean="0"/>
              <a:t>长</a:t>
            </a:r>
            <a:r>
              <a:rPr lang="zh-CN" altLang="en-US" dirty="0"/>
              <a:t>江，感觉非常特别</a:t>
            </a:r>
          </a:p>
          <a:p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我们</a:t>
            </a:r>
            <a:r>
              <a:rPr lang="zh-CN" altLang="en-US" dirty="0" smtClean="0"/>
              <a:t>想</a:t>
            </a:r>
            <a:r>
              <a:rPr lang="zh-TW" altLang="en-US" dirty="0" smtClean="0"/>
              <a:t>   </a:t>
            </a:r>
            <a:r>
              <a:rPr lang="zh-CN" altLang="en-US" dirty="0" smtClean="0"/>
              <a:t>参观</a:t>
            </a:r>
            <a:r>
              <a:rPr lang="zh-TW" altLang="en-US" dirty="0" smtClean="0"/>
              <a:t>   </a:t>
            </a:r>
            <a:r>
              <a:rPr lang="zh-CN" altLang="en-US" dirty="0" smtClean="0"/>
              <a:t>一下</a:t>
            </a:r>
            <a:r>
              <a:rPr lang="zh-CN" altLang="en-US" dirty="0"/>
              <a:t>你们建筑公司在城东盖的那栋大楼，不知道方便不方便？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zh-CN" altLang="en-US" dirty="0"/>
              <a:t>石林的石头千奇百怪，我们一</a:t>
            </a:r>
            <a:r>
              <a:rPr lang="zh-CN" altLang="en-US" dirty="0" smtClean="0"/>
              <a:t>边</a:t>
            </a:r>
            <a:r>
              <a:rPr lang="zh-TW" altLang="en-US" dirty="0" smtClean="0"/>
              <a:t>    </a:t>
            </a:r>
            <a:r>
              <a:rPr lang="zh-CN" altLang="en-US" dirty="0" smtClean="0"/>
              <a:t>游</a:t>
            </a:r>
            <a:r>
              <a:rPr lang="zh-CN" altLang="en-US" dirty="0"/>
              <a:t>览，一边听导游给我们讲跟石头有关的故事</a:t>
            </a:r>
          </a:p>
          <a:p>
            <a:endParaRPr lang="zh-CN" altLang="en-US" dirty="0"/>
          </a:p>
          <a:p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4913587" y="1755720"/>
            <a:ext cx="851338" cy="465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429000" y="4735403"/>
            <a:ext cx="851338" cy="465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811814" y="1755720"/>
            <a:ext cx="851338" cy="465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147034" y="5034441"/>
            <a:ext cx="851338" cy="333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965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参</a:t>
            </a:r>
            <a:r>
              <a:rPr lang="zh-TW" altLang="en-US" dirty="0" smtClean="0"/>
              <a:t>观 </a:t>
            </a:r>
            <a:r>
              <a:rPr lang="en-US" altLang="zh-TW" dirty="0" smtClean="0"/>
              <a:t>vs</a:t>
            </a:r>
            <a:r>
              <a:rPr lang="zh-TW" altLang="en-US" dirty="0" smtClean="0"/>
              <a:t> </a:t>
            </a:r>
            <a:r>
              <a:rPr lang="zh-TW" altLang="en-US" dirty="0"/>
              <a:t>游览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我们下周要</a:t>
            </a:r>
            <a:r>
              <a:rPr lang="zh-CN" altLang="en-US" dirty="0" smtClean="0"/>
              <a:t>去   参观   北京</a:t>
            </a:r>
            <a:r>
              <a:rPr lang="zh-CN" altLang="en-US" dirty="0"/>
              <a:t>的大</a:t>
            </a:r>
            <a:r>
              <a:rPr lang="zh-CN" altLang="en-US" dirty="0" smtClean="0"/>
              <a:t>学</a:t>
            </a:r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zh-CN" altLang="en-US" dirty="0"/>
              <a:t>寒假我去云</a:t>
            </a:r>
            <a:r>
              <a:rPr lang="zh-CN" altLang="en-US" dirty="0" smtClean="0"/>
              <a:t>南   游</a:t>
            </a:r>
            <a:r>
              <a:rPr lang="zh-CN" altLang="en-US" dirty="0"/>
              <a:t>览，拍了很多照片</a:t>
            </a:r>
          </a:p>
          <a:p>
            <a:endParaRPr lang="zh-CN" altLang="en-US" dirty="0"/>
          </a:p>
          <a:p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想   参观   附近</a:t>
            </a:r>
            <a:r>
              <a:rPr lang="zh-CN" altLang="en-US" dirty="0"/>
              <a:t>那个科学研究单位，不知道让不</a:t>
            </a:r>
            <a:r>
              <a:rPr lang="zh-CN" altLang="en-US" dirty="0" smtClean="0"/>
              <a:t>让   参</a:t>
            </a:r>
            <a:r>
              <a:rPr lang="zh-CN" altLang="en-US" dirty="0"/>
              <a:t>观</a:t>
            </a:r>
            <a:r>
              <a:rPr lang="zh-CN" altLang="en-US" dirty="0" smtClean="0"/>
              <a:t>？</a:t>
            </a:r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zh-CN" altLang="en-US" dirty="0"/>
              <a:t>你</a:t>
            </a:r>
            <a:r>
              <a:rPr lang="zh-CN" altLang="en-US" dirty="0" smtClean="0"/>
              <a:t>想   参</a:t>
            </a:r>
            <a:r>
              <a:rPr lang="zh-CN" altLang="en-US" dirty="0"/>
              <a:t>观</a:t>
            </a:r>
            <a:r>
              <a:rPr lang="en-US" altLang="zh-CN" dirty="0"/>
              <a:t>/</a:t>
            </a:r>
            <a:r>
              <a:rPr lang="zh-CN" altLang="en-US" dirty="0"/>
              <a:t>游</a:t>
            </a:r>
            <a:r>
              <a:rPr lang="zh-CN" altLang="en-US" dirty="0" smtClean="0"/>
              <a:t>览   博物</a:t>
            </a:r>
            <a:r>
              <a:rPr lang="zh-CN" altLang="en-US" dirty="0"/>
              <a:t>馆吗？</a:t>
            </a:r>
          </a:p>
          <a:p>
            <a:endParaRPr lang="zh-CN" altLang="en-US" dirty="0"/>
          </a:p>
          <a:p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3468414" y="1825625"/>
            <a:ext cx="851338" cy="465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468414" y="4710715"/>
            <a:ext cx="851338" cy="465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373007" y="1755720"/>
            <a:ext cx="851338" cy="465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9890234" y="2210840"/>
            <a:ext cx="851338" cy="465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373007" y="4735403"/>
            <a:ext cx="1728952" cy="465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555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参</a:t>
            </a:r>
            <a:r>
              <a:rPr lang="zh-TW" altLang="en-US" dirty="0" smtClean="0"/>
              <a:t>观 </a:t>
            </a:r>
            <a:r>
              <a:rPr lang="en-US" altLang="zh-TW" dirty="0" smtClean="0"/>
              <a:t>vs</a:t>
            </a:r>
            <a:r>
              <a:rPr lang="zh-TW" altLang="en-US" dirty="0" smtClean="0"/>
              <a:t> </a:t>
            </a:r>
            <a:r>
              <a:rPr lang="zh-TW" altLang="en-US" dirty="0"/>
              <a:t>游览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假如去中国的话，你会想游览哪里？</a:t>
            </a:r>
          </a:p>
          <a:p>
            <a:endParaRPr lang="zh-TW" altLang="en-US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955830"/>
            <a:ext cx="3901440" cy="2090928"/>
          </a:xfrm>
        </p:spPr>
      </p:pic>
    </p:spTree>
    <p:extLst>
      <p:ext uri="{BB962C8B-B14F-4D97-AF65-F5344CB8AC3E}">
        <p14:creationId xmlns:p14="http://schemas.microsoft.com/office/powerpoint/2010/main" val="332317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参</a:t>
            </a:r>
            <a:r>
              <a:rPr lang="zh-TW" altLang="en-US" dirty="0" smtClean="0"/>
              <a:t>观 </a:t>
            </a:r>
            <a:r>
              <a:rPr lang="en-US" altLang="zh-TW" dirty="0" smtClean="0"/>
              <a:t>vs</a:t>
            </a:r>
            <a:r>
              <a:rPr lang="zh-TW" altLang="en-US" dirty="0" smtClean="0"/>
              <a:t> </a:t>
            </a:r>
            <a:r>
              <a:rPr lang="zh-TW" altLang="en-US" dirty="0"/>
              <a:t>游览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8817"/>
            <a:ext cx="5181600" cy="3444954"/>
          </a:xfrm>
        </p:spPr>
      </p:pic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假如去中国的话，你会想参观哪里？</a:t>
            </a:r>
          </a:p>
        </p:txBody>
      </p:sp>
    </p:spTree>
    <p:extLst>
      <p:ext uri="{BB962C8B-B14F-4D97-AF65-F5344CB8AC3E}">
        <p14:creationId xmlns:p14="http://schemas.microsoft.com/office/powerpoint/2010/main" val="417643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在</a:t>
            </a:r>
            <a:r>
              <a:rPr lang="en-US" altLang="zh-TW" dirty="0" smtClean="0"/>
              <a:t>…</a:t>
            </a:r>
            <a:r>
              <a:rPr lang="zh-TW" altLang="en-US" dirty="0" smtClean="0"/>
              <a:t>基</a:t>
            </a:r>
            <a:r>
              <a:rPr lang="zh-TW" altLang="en-US" dirty="0"/>
              <a:t>础</a:t>
            </a:r>
            <a:r>
              <a:rPr lang="zh-TW" altLang="en-US" dirty="0" smtClean="0"/>
              <a:t>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汉朝在秦朝的基础上，使统一的中国在政治、经济各方面都有很大的发展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Based on</a:t>
            </a:r>
          </a:p>
          <a:p>
            <a:endParaRPr lang="en-US" altLang="zh-TW" dirty="0"/>
          </a:p>
          <a:p>
            <a:r>
              <a:rPr lang="en-US" altLang="zh-TW" dirty="0" smtClean="0"/>
              <a:t>Put noun in the middle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5358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在</a:t>
            </a:r>
            <a:r>
              <a:rPr lang="en-US" altLang="zh-TW" dirty="0" smtClean="0"/>
              <a:t>…</a:t>
            </a:r>
            <a:r>
              <a:rPr lang="zh-TW" altLang="en-US" dirty="0" smtClean="0"/>
              <a:t>基</a:t>
            </a:r>
            <a:r>
              <a:rPr lang="zh-TW" altLang="en-US" dirty="0"/>
              <a:t>础</a:t>
            </a:r>
            <a:r>
              <a:rPr lang="zh-TW" altLang="en-US" dirty="0" smtClean="0"/>
              <a:t>上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2846"/>
            <a:ext cx="3901440" cy="2596896"/>
          </a:xfrm>
        </p:spPr>
      </p:pic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爱情需要建立在</a:t>
            </a:r>
            <a:r>
              <a:rPr lang="en-US" altLang="zh-CN" dirty="0"/>
              <a:t>...</a:t>
            </a:r>
            <a:r>
              <a:rPr lang="zh-CN" altLang="en-US" dirty="0"/>
              <a:t>的基础上</a:t>
            </a:r>
          </a:p>
        </p:txBody>
      </p:sp>
    </p:spTree>
    <p:extLst>
      <p:ext uri="{BB962C8B-B14F-4D97-AF65-F5344CB8AC3E}">
        <p14:creationId xmlns:p14="http://schemas.microsoft.com/office/powerpoint/2010/main" val="189240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在</a:t>
            </a:r>
            <a:r>
              <a:rPr lang="en-US" altLang="zh-TW" dirty="0" smtClean="0"/>
              <a:t>…</a:t>
            </a:r>
            <a:r>
              <a:rPr lang="zh-TW" altLang="en-US" dirty="0" smtClean="0"/>
              <a:t>基</a:t>
            </a:r>
            <a:r>
              <a:rPr lang="zh-TW" altLang="en-US" dirty="0"/>
              <a:t>础</a:t>
            </a:r>
            <a:r>
              <a:rPr lang="zh-TW" altLang="en-US" dirty="0" smtClean="0"/>
              <a:t>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学</a:t>
            </a:r>
            <a:r>
              <a:rPr lang="zh-CN" altLang="en-US" dirty="0"/>
              <a:t>好中文是要建立在</a:t>
            </a:r>
            <a:r>
              <a:rPr lang="en-US" altLang="zh-CN" dirty="0"/>
              <a:t>...</a:t>
            </a:r>
            <a:r>
              <a:rPr lang="zh-CN" altLang="en-US" dirty="0"/>
              <a:t>的基础上</a:t>
            </a:r>
          </a:p>
        </p:txBody>
      </p:sp>
      <p:pic>
        <p:nvPicPr>
          <p:cNvPr id="8" name="內容版面配置區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0579"/>
            <a:ext cx="5181600" cy="3821430"/>
          </a:xfrm>
        </p:spPr>
      </p:pic>
    </p:spTree>
    <p:extLst>
      <p:ext uri="{BB962C8B-B14F-4D97-AF65-F5344CB8AC3E}">
        <p14:creationId xmlns:p14="http://schemas.microsoft.com/office/powerpoint/2010/main" val="282716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你写过诗吗？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45" y="2280745"/>
            <a:ext cx="5595443" cy="3405352"/>
          </a:xfrm>
        </p:spPr>
      </p:pic>
    </p:spTree>
    <p:extLst>
      <p:ext uri="{BB962C8B-B14F-4D97-AF65-F5344CB8AC3E}">
        <p14:creationId xmlns:p14="http://schemas.microsoft.com/office/powerpoint/2010/main" val="230969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在</a:t>
            </a:r>
            <a:r>
              <a:rPr lang="en-US" altLang="zh-TW" dirty="0" smtClean="0"/>
              <a:t>…</a:t>
            </a:r>
            <a:r>
              <a:rPr lang="zh-TW" altLang="en-US" dirty="0" smtClean="0"/>
              <a:t>基</a:t>
            </a:r>
            <a:r>
              <a:rPr lang="zh-TW" altLang="en-US" dirty="0"/>
              <a:t>础</a:t>
            </a:r>
            <a:r>
              <a:rPr lang="zh-TW" altLang="en-US" dirty="0" smtClean="0"/>
              <a:t>上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…</a:t>
            </a:r>
            <a:r>
              <a:rPr lang="zh-CN" altLang="en-US" dirty="0"/>
              <a:t>是建立</a:t>
            </a:r>
            <a:r>
              <a:rPr lang="zh-CN" altLang="en-US" dirty="0" smtClean="0"/>
              <a:t>在公平的</a:t>
            </a:r>
            <a:r>
              <a:rPr lang="zh-CN" altLang="en-US" dirty="0"/>
              <a:t>基础上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333315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在</a:t>
            </a:r>
            <a:r>
              <a:rPr lang="en-US" altLang="zh-TW" dirty="0" smtClean="0"/>
              <a:t>…</a:t>
            </a:r>
            <a:r>
              <a:rPr lang="zh-TW" altLang="en-US" dirty="0" smtClean="0"/>
              <a:t>方面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他在各方面的表现都很好</a:t>
            </a:r>
          </a:p>
          <a:p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In term of</a:t>
            </a:r>
          </a:p>
          <a:p>
            <a:endParaRPr lang="en-US" altLang="zh-TW" dirty="0"/>
          </a:p>
          <a:p>
            <a:r>
              <a:rPr lang="en-US" altLang="zh-TW" dirty="0" smtClean="0"/>
              <a:t>In the area of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952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在</a:t>
            </a:r>
            <a:r>
              <a:rPr lang="en-US" altLang="zh-TW" dirty="0" smtClean="0"/>
              <a:t>…</a:t>
            </a:r>
            <a:r>
              <a:rPr lang="zh-TW" altLang="en-US" dirty="0" smtClean="0"/>
              <a:t>方面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121" y="1825625"/>
            <a:ext cx="2899758" cy="4351338"/>
          </a:xfrm>
        </p:spPr>
      </p:pic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在</a:t>
            </a:r>
            <a:r>
              <a:rPr lang="en-US" altLang="zh-CN" dirty="0"/>
              <a:t>...</a:t>
            </a:r>
            <a:r>
              <a:rPr lang="zh-CN" altLang="en-US" dirty="0"/>
              <a:t>方面</a:t>
            </a:r>
            <a:r>
              <a:rPr lang="zh-CN" altLang="en-US" dirty="0" smtClean="0"/>
              <a:t>，外表</a:t>
            </a:r>
            <a:r>
              <a:rPr lang="zh-CN" altLang="en-US" dirty="0"/>
              <a:t>是最重要的</a:t>
            </a:r>
          </a:p>
        </p:txBody>
      </p:sp>
    </p:spTree>
    <p:extLst>
      <p:ext uri="{BB962C8B-B14F-4D97-AF65-F5344CB8AC3E}">
        <p14:creationId xmlns:p14="http://schemas.microsoft.com/office/powerpoint/2010/main" val="131476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在</a:t>
            </a:r>
            <a:r>
              <a:rPr lang="en-US" altLang="zh-TW" dirty="0" smtClean="0"/>
              <a:t>…</a:t>
            </a:r>
            <a:r>
              <a:rPr lang="zh-TW" altLang="en-US" dirty="0" smtClean="0"/>
              <a:t>方面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701322"/>
            <a:ext cx="3901440" cy="2599944"/>
          </a:xfrm>
        </p:spPr>
      </p:pic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在</a:t>
            </a:r>
            <a:r>
              <a:rPr lang="en-US" altLang="zh-CN" dirty="0"/>
              <a:t>...</a:t>
            </a:r>
            <a:r>
              <a:rPr lang="zh-CN" altLang="en-US" dirty="0"/>
              <a:t>方面，我的经验很多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412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在</a:t>
            </a:r>
            <a:r>
              <a:rPr lang="en-US" altLang="zh-TW" dirty="0" smtClean="0"/>
              <a:t>…</a:t>
            </a:r>
            <a:r>
              <a:rPr lang="zh-TW" altLang="en-US" dirty="0" smtClean="0"/>
              <a:t>方面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在投资理财这一方面，我</a:t>
            </a:r>
            <a:r>
              <a:rPr lang="en-US" altLang="zh-CN" dirty="0"/>
              <a:t>...</a:t>
            </a:r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97551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在</a:t>
            </a:r>
            <a:r>
              <a:rPr lang="en-US" altLang="zh-TW" dirty="0" smtClean="0"/>
              <a:t>…</a:t>
            </a:r>
            <a:r>
              <a:rPr lang="zh-TW" altLang="en-US" dirty="0" smtClean="0"/>
              <a:t>方面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在中国历史这方面，我</a:t>
            </a:r>
            <a:r>
              <a:rPr lang="en-US" altLang="zh-CN" dirty="0"/>
              <a:t>...</a:t>
            </a:r>
          </a:p>
          <a:p>
            <a:endParaRPr lang="zh-TW" altLang="en-US" dirty="0"/>
          </a:p>
        </p:txBody>
      </p:sp>
      <p:pic>
        <p:nvPicPr>
          <p:cNvPr id="6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769"/>
            <a:ext cx="5181600" cy="3453050"/>
          </a:xfrm>
        </p:spPr>
      </p:pic>
    </p:spTree>
    <p:extLst>
      <p:ext uri="{BB962C8B-B14F-4D97-AF65-F5344CB8AC3E}">
        <p14:creationId xmlns:p14="http://schemas.microsoft.com/office/powerpoint/2010/main" val="80135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在</a:t>
            </a:r>
            <a:r>
              <a:rPr lang="en-US" altLang="zh-TW" dirty="0" smtClean="0"/>
              <a:t>…</a:t>
            </a:r>
            <a:r>
              <a:rPr lang="zh-TW" altLang="en-US" dirty="0" smtClean="0"/>
              <a:t>方面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你觉得，你在哪一方面的表现最好？</a:t>
            </a:r>
          </a:p>
          <a:p>
            <a:endParaRPr lang="zh-CN" altLang="en-US" dirty="0"/>
          </a:p>
        </p:txBody>
      </p:sp>
      <p:pic>
        <p:nvPicPr>
          <p:cNvPr id="6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700352"/>
            <a:ext cx="3902825" cy="2601884"/>
          </a:xfrm>
        </p:spPr>
      </p:pic>
    </p:spTree>
    <p:extLst>
      <p:ext uri="{BB962C8B-B14F-4D97-AF65-F5344CB8AC3E}">
        <p14:creationId xmlns:p14="http://schemas.microsoft.com/office/powerpoint/2010/main" val="271191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跟</a:t>
            </a:r>
            <a:r>
              <a:rPr lang="en-US" altLang="zh-TW" dirty="0"/>
              <a:t>...</a:t>
            </a:r>
            <a:r>
              <a:rPr lang="zh-TW" altLang="en-US" dirty="0"/>
              <a:t>有关</a:t>
            </a:r>
            <a:r>
              <a:rPr lang="en-US" altLang="zh-TW" dirty="0"/>
              <a:t>[</a:t>
            </a:r>
            <a:r>
              <a:rPr lang="zh-TW" altLang="en-US" dirty="0"/>
              <a:t>系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Related to</a:t>
            </a:r>
          </a:p>
          <a:p>
            <a:endParaRPr lang="en-US" altLang="zh-TW" dirty="0"/>
          </a:p>
          <a:p>
            <a:r>
              <a:rPr lang="en-US" altLang="zh-TW" dirty="0" smtClean="0"/>
              <a:t>Having to do with</a:t>
            </a:r>
          </a:p>
          <a:p>
            <a:endParaRPr lang="en-US" altLang="zh-TW" dirty="0"/>
          </a:p>
          <a:p>
            <a:r>
              <a:rPr lang="zh-TW" altLang="en-US" dirty="0" smtClean="0"/>
              <a:t>和</a:t>
            </a:r>
            <a:r>
              <a:rPr lang="en-US" altLang="zh-TW" dirty="0" smtClean="0"/>
              <a:t>...</a:t>
            </a:r>
            <a:r>
              <a:rPr lang="zh-TW" altLang="en-US" dirty="0"/>
              <a:t>有关</a:t>
            </a:r>
            <a:r>
              <a:rPr lang="en-US" altLang="zh-TW" dirty="0"/>
              <a:t>[</a:t>
            </a:r>
            <a:r>
              <a:rPr lang="zh-TW" altLang="en-US" dirty="0"/>
              <a:t>系</a:t>
            </a:r>
            <a:r>
              <a:rPr lang="en-US" altLang="zh-TW" dirty="0"/>
              <a:t>]</a:t>
            </a:r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最近跟环保有关</a:t>
            </a:r>
            <a:r>
              <a:rPr lang="en-US" altLang="zh-CN" dirty="0"/>
              <a:t>[</a:t>
            </a:r>
            <a:r>
              <a:rPr lang="zh-CN" altLang="en-US" dirty="0"/>
              <a:t>系</a:t>
            </a:r>
            <a:r>
              <a:rPr lang="en-US" altLang="zh-CN" dirty="0"/>
              <a:t>]</a:t>
            </a:r>
            <a:r>
              <a:rPr lang="zh-CN" altLang="en-US" dirty="0"/>
              <a:t>的新闻特别多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672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跟</a:t>
            </a:r>
            <a:r>
              <a:rPr lang="en-US" altLang="zh-TW" dirty="0"/>
              <a:t>...</a:t>
            </a:r>
            <a:r>
              <a:rPr lang="zh-TW" altLang="en-US" dirty="0"/>
              <a:t>有关</a:t>
            </a:r>
            <a:r>
              <a:rPr lang="en-US" altLang="zh-TW" dirty="0"/>
              <a:t>[</a:t>
            </a:r>
            <a:r>
              <a:rPr lang="zh-TW" altLang="en-US" dirty="0"/>
              <a:t>系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和</a:t>
            </a:r>
            <a:r>
              <a:rPr lang="en-US" altLang="zh-TW" dirty="0" smtClean="0"/>
              <a:t>...</a:t>
            </a:r>
            <a:r>
              <a:rPr lang="zh-TW" altLang="en-US" dirty="0" smtClean="0"/>
              <a:t>沒</a:t>
            </a:r>
            <a:r>
              <a:rPr lang="en-US" altLang="zh-TW" dirty="0" smtClean="0"/>
              <a:t>[</a:t>
            </a:r>
            <a:r>
              <a:rPr lang="zh-TW" altLang="en-US" dirty="0" smtClean="0"/>
              <a:t>有</a:t>
            </a:r>
            <a:r>
              <a:rPr lang="en-US" altLang="zh-TW" dirty="0" smtClean="0"/>
              <a:t>]</a:t>
            </a:r>
            <a:r>
              <a:rPr lang="zh-TW" altLang="en-US" dirty="0" smtClean="0"/>
              <a:t>关系</a:t>
            </a:r>
            <a:endParaRPr lang="en-US" altLang="zh-TW" dirty="0"/>
          </a:p>
          <a:p>
            <a:endParaRPr lang="en-US" altLang="zh-TW" dirty="0" smtClean="0"/>
          </a:p>
          <a:p>
            <a:r>
              <a:rPr lang="zh-TW" altLang="en-US" dirty="0"/>
              <a:t>和</a:t>
            </a:r>
            <a:r>
              <a:rPr lang="en-US" altLang="zh-TW" dirty="0" smtClean="0"/>
              <a:t>...</a:t>
            </a:r>
            <a:r>
              <a:rPr lang="zh-TW" altLang="en-US" dirty="0"/>
              <a:t>無</a:t>
            </a:r>
            <a:r>
              <a:rPr lang="zh-TW" altLang="en-US" dirty="0" smtClean="0"/>
              <a:t>关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比赛的事情和我没有关系，我走了</a:t>
            </a:r>
          </a:p>
          <a:p>
            <a:endParaRPr lang="en-US" altLang="zh-TW" dirty="0" smtClean="0"/>
          </a:p>
          <a:p>
            <a:r>
              <a:rPr lang="zh-CN" altLang="en-US" dirty="0"/>
              <a:t>比赛的事情和我无关，我走了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336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跟</a:t>
            </a:r>
            <a:r>
              <a:rPr lang="en-US" altLang="zh-TW" dirty="0"/>
              <a:t>...</a:t>
            </a:r>
            <a:r>
              <a:rPr lang="zh-TW" altLang="en-US" dirty="0"/>
              <a:t>有关</a:t>
            </a:r>
            <a:r>
              <a:rPr lang="en-US" altLang="zh-TW" dirty="0"/>
              <a:t>[</a:t>
            </a:r>
            <a:r>
              <a:rPr lang="zh-TW" altLang="en-US" dirty="0"/>
              <a:t>系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29418"/>
            <a:ext cx="5181600" cy="3343751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最近</a:t>
            </a:r>
            <a:r>
              <a:rPr lang="zh-CN" altLang="en-US" dirty="0" smtClean="0"/>
              <a:t>跟</a:t>
            </a:r>
            <a:r>
              <a:rPr lang="en-US" altLang="zh-CN" dirty="0" smtClean="0"/>
              <a:t>…</a:t>
            </a:r>
            <a:r>
              <a:rPr lang="zh-CN" altLang="en-US" dirty="0" smtClean="0"/>
              <a:t>有</a:t>
            </a:r>
            <a:r>
              <a:rPr lang="zh-CN" altLang="en-US" dirty="0"/>
              <a:t>关</a:t>
            </a:r>
            <a:r>
              <a:rPr lang="en-US" altLang="zh-CN" dirty="0"/>
              <a:t>[</a:t>
            </a:r>
            <a:r>
              <a:rPr lang="zh-CN" altLang="en-US" dirty="0"/>
              <a:t>系</a:t>
            </a:r>
            <a:r>
              <a:rPr lang="en-US" altLang="zh-CN" dirty="0"/>
              <a:t>]</a:t>
            </a:r>
            <a:r>
              <a:rPr lang="zh-CN" altLang="en-US" dirty="0"/>
              <a:t>的新闻特别多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5527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1699</Words>
  <Application>Microsoft Office PowerPoint</Application>
  <PresentationFormat>Širokoúhlá obrazovka</PresentationFormat>
  <Paragraphs>308</Paragraphs>
  <Slides>106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106</vt:i4>
      </vt:variant>
    </vt:vector>
  </HeadingPairs>
  <TitlesOfParts>
    <vt:vector size="112" baseType="lpstr">
      <vt:lpstr>新細明體</vt:lpstr>
      <vt:lpstr>宋体</vt:lpstr>
      <vt:lpstr>Arial</vt:lpstr>
      <vt:lpstr>Calibri</vt:lpstr>
      <vt:lpstr>Calibri Light</vt:lpstr>
      <vt:lpstr>Office 佈景主題</vt:lpstr>
      <vt:lpstr>Drill4</vt:lpstr>
      <vt:lpstr>第十八课 中国历史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讨论/discussion</vt:lpstr>
      <vt:lpstr>生词</vt:lpstr>
      <vt:lpstr>讨论/discussion</vt:lpstr>
      <vt:lpstr>生词</vt:lpstr>
      <vt:lpstr>讨论/discussion</vt:lpstr>
      <vt:lpstr>生词</vt:lpstr>
      <vt:lpstr>生词</vt:lpstr>
      <vt:lpstr>生词</vt:lpstr>
      <vt:lpstr>生词</vt:lpstr>
      <vt:lpstr>生词</vt:lpstr>
      <vt:lpstr>生词</vt:lpstr>
      <vt:lpstr>讨论/discussion</vt:lpstr>
      <vt:lpstr>生词</vt:lpstr>
      <vt:lpstr>课文</vt:lpstr>
      <vt:lpstr>课文</vt:lpstr>
      <vt:lpstr>讨论/discussion</vt:lpstr>
      <vt:lpstr>课文</vt:lpstr>
      <vt:lpstr>课文</vt:lpstr>
      <vt:lpstr>讨论/discussion</vt:lpstr>
      <vt:lpstr>课文</vt:lpstr>
      <vt:lpstr>课文</vt:lpstr>
      <vt:lpstr>讨论/discussion</vt:lpstr>
      <vt:lpstr>课文</vt:lpstr>
      <vt:lpstr>课文</vt:lpstr>
      <vt:lpstr>课文</vt:lpstr>
      <vt:lpstr>讨论/discussion</vt:lpstr>
      <vt:lpstr>课文</vt:lpstr>
      <vt:lpstr>课文</vt:lpstr>
      <vt:lpstr>中华民国 VS 中华人民共和国</vt:lpstr>
      <vt:lpstr>中华民国 VS 中华人民共和国</vt:lpstr>
      <vt:lpstr>语法</vt:lpstr>
      <vt:lpstr>之一</vt:lpstr>
      <vt:lpstr>之一</vt:lpstr>
      <vt:lpstr>之一</vt:lpstr>
      <vt:lpstr>之一</vt:lpstr>
      <vt:lpstr>之一</vt:lpstr>
      <vt:lpstr>其中</vt:lpstr>
      <vt:lpstr>其中</vt:lpstr>
      <vt:lpstr>其中</vt:lpstr>
      <vt:lpstr>其中</vt:lpstr>
      <vt:lpstr>其中</vt:lpstr>
      <vt:lpstr>参观 vs 游览</vt:lpstr>
      <vt:lpstr>参观 vs 游览</vt:lpstr>
      <vt:lpstr>参观 vs 游览</vt:lpstr>
      <vt:lpstr>参观 vs 游览</vt:lpstr>
      <vt:lpstr>参观 vs 游览</vt:lpstr>
      <vt:lpstr>参观 vs 游览</vt:lpstr>
      <vt:lpstr>在…基础上</vt:lpstr>
      <vt:lpstr>在…基础上</vt:lpstr>
      <vt:lpstr>在…基础上</vt:lpstr>
      <vt:lpstr>在…基础上</vt:lpstr>
      <vt:lpstr>在…方面</vt:lpstr>
      <vt:lpstr>在…方面</vt:lpstr>
      <vt:lpstr>在…方面</vt:lpstr>
      <vt:lpstr>在…方面</vt:lpstr>
      <vt:lpstr>在…方面</vt:lpstr>
      <vt:lpstr>在…方面</vt:lpstr>
      <vt:lpstr>跟...有关[系]</vt:lpstr>
      <vt:lpstr>跟...有关[系]</vt:lpstr>
      <vt:lpstr>跟...有关[系]</vt:lpstr>
      <vt:lpstr>跟...有关[系]</vt:lpstr>
      <vt:lpstr>跟...有关[系]</vt:lpstr>
      <vt:lpstr>跟...有关[系]</vt:lpstr>
      <vt:lpstr>Speaking Exercise</vt:lpstr>
      <vt:lpstr>Speaking Exercise</vt:lpstr>
      <vt:lpstr>Speaking Exercise</vt:lpstr>
      <vt:lpstr>Speaking Exercise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Drill4</dc:title>
  <dc:creator>蘇瑞慧</dc:creator>
  <cp:lastModifiedBy>Su Heng</cp:lastModifiedBy>
  <cp:revision>348</cp:revision>
  <dcterms:created xsi:type="dcterms:W3CDTF">2018-02-18T16:11:19Z</dcterms:created>
  <dcterms:modified xsi:type="dcterms:W3CDTF">2018-04-20T12:00:34Z</dcterms:modified>
</cp:coreProperties>
</file>