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6" r:id="rId2"/>
    <p:sldId id="484" r:id="rId3"/>
    <p:sldId id="591" r:id="rId4"/>
    <p:sldId id="601" r:id="rId5"/>
    <p:sldId id="593" r:id="rId6"/>
    <p:sldId id="600" r:id="rId7"/>
    <p:sldId id="595" r:id="rId8"/>
    <p:sldId id="594" r:id="rId9"/>
    <p:sldId id="592" r:id="rId10"/>
    <p:sldId id="596" r:id="rId11"/>
    <p:sldId id="606" r:id="rId12"/>
    <p:sldId id="603" r:id="rId13"/>
    <p:sldId id="602" r:id="rId14"/>
    <p:sldId id="590" r:id="rId15"/>
    <p:sldId id="608" r:id="rId16"/>
    <p:sldId id="609" r:id="rId17"/>
    <p:sldId id="605" r:id="rId18"/>
    <p:sldId id="607" r:id="rId19"/>
    <p:sldId id="604" r:id="rId20"/>
    <p:sldId id="583" r:id="rId21"/>
    <p:sldId id="597" r:id="rId22"/>
    <p:sldId id="589" r:id="rId23"/>
    <p:sldId id="611" r:id="rId24"/>
    <p:sldId id="588" r:id="rId25"/>
    <p:sldId id="610" r:id="rId26"/>
    <p:sldId id="612" r:id="rId27"/>
    <p:sldId id="616" r:id="rId28"/>
    <p:sldId id="615" r:id="rId29"/>
    <p:sldId id="614" r:id="rId30"/>
    <p:sldId id="626" r:id="rId31"/>
    <p:sldId id="617" r:id="rId32"/>
    <p:sldId id="613" r:id="rId33"/>
    <p:sldId id="618" r:id="rId34"/>
    <p:sldId id="623" r:id="rId35"/>
    <p:sldId id="624" r:id="rId36"/>
    <p:sldId id="625" r:id="rId37"/>
    <p:sldId id="622" r:id="rId38"/>
    <p:sldId id="620" r:id="rId39"/>
    <p:sldId id="627" r:id="rId40"/>
    <p:sldId id="628" r:id="rId41"/>
    <p:sldId id="629" r:id="rId42"/>
    <p:sldId id="630" r:id="rId43"/>
    <p:sldId id="631" r:id="rId44"/>
    <p:sldId id="634" r:id="rId45"/>
    <p:sldId id="632" r:id="rId46"/>
    <p:sldId id="633" r:id="rId47"/>
    <p:sldId id="636" r:id="rId48"/>
    <p:sldId id="635" r:id="rId49"/>
    <p:sldId id="637" r:id="rId50"/>
    <p:sldId id="638" r:id="rId51"/>
    <p:sldId id="639" r:id="rId52"/>
    <p:sldId id="640" r:id="rId53"/>
    <p:sldId id="641" r:id="rId54"/>
    <p:sldId id="642" r:id="rId55"/>
    <p:sldId id="643" r:id="rId56"/>
    <p:sldId id="644" r:id="rId57"/>
    <p:sldId id="645" r:id="rId58"/>
    <p:sldId id="646" r:id="rId59"/>
    <p:sldId id="647" r:id="rId60"/>
    <p:sldId id="648" r:id="rId61"/>
    <p:sldId id="649" r:id="rId62"/>
    <p:sldId id="650" r:id="rId63"/>
    <p:sldId id="651" r:id="rId64"/>
    <p:sldId id="652" r:id="rId65"/>
    <p:sldId id="658" r:id="rId66"/>
    <p:sldId id="653" r:id="rId67"/>
    <p:sldId id="654" r:id="rId68"/>
    <p:sldId id="655" r:id="rId69"/>
    <p:sldId id="656" r:id="rId70"/>
    <p:sldId id="657" r:id="rId71"/>
    <p:sldId id="659" r:id="rId72"/>
    <p:sldId id="661" r:id="rId73"/>
    <p:sldId id="662" r:id="rId74"/>
    <p:sldId id="660" r:id="rId75"/>
    <p:sldId id="663" r:id="rId76"/>
    <p:sldId id="664" r:id="rId77"/>
    <p:sldId id="666" r:id="rId78"/>
    <p:sldId id="667" r:id="rId79"/>
    <p:sldId id="669" r:id="rId80"/>
    <p:sldId id="668" r:id="rId81"/>
    <p:sldId id="665" r:id="rId82"/>
    <p:sldId id="670" r:id="rId83"/>
    <p:sldId id="671" r:id="rId84"/>
    <p:sldId id="672" r:id="rId85"/>
    <p:sldId id="673" r:id="rId86"/>
    <p:sldId id="674" r:id="rId87"/>
    <p:sldId id="678" r:id="rId88"/>
    <p:sldId id="675" r:id="rId89"/>
    <p:sldId id="676" r:id="rId90"/>
    <p:sldId id="677" r:id="rId91"/>
    <p:sldId id="679" r:id="rId92"/>
    <p:sldId id="680" r:id="rId93"/>
    <p:sldId id="681" r:id="rId94"/>
    <p:sldId id="696" r:id="rId95"/>
    <p:sldId id="682" r:id="rId96"/>
    <p:sldId id="683" r:id="rId97"/>
    <p:sldId id="695" r:id="rId98"/>
    <p:sldId id="684" r:id="rId99"/>
    <p:sldId id="685" r:id="rId100"/>
    <p:sldId id="686" r:id="rId101"/>
    <p:sldId id="687" r:id="rId102"/>
    <p:sldId id="688" r:id="rId103"/>
    <p:sldId id="689" r:id="rId104"/>
    <p:sldId id="692" r:id="rId105"/>
    <p:sldId id="691" r:id="rId106"/>
    <p:sldId id="690" r:id="rId107"/>
    <p:sldId id="693" r:id="rId108"/>
    <p:sldId id="694" r:id="rId109"/>
    <p:sldId id="698" r:id="rId110"/>
    <p:sldId id="697" r:id="rId1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90" autoAdjust="0"/>
  </p:normalViewPr>
  <p:slideViewPr>
    <p:cSldViewPr snapToGrid="0">
      <p:cViewPr varScale="1">
        <p:scale>
          <a:sx n="31" d="100"/>
          <a:sy n="31" d="100"/>
        </p:scale>
        <p:origin x="67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2D63B-0138-418A-9893-5010221946AB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D455B-1DBD-45A7-A20F-F1F500FAF4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27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D455B-1DBD-45A7-A20F-F1F500FAF4B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68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.ntnu.edu.tw/files/archive/2111_64c1c0ee.pdf" TargetMode="Externa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一边念一边</a:t>
            </a:r>
            <a:r>
              <a:rPr lang="zh-CN" altLang="en-US" dirty="0" smtClean="0"/>
              <a:t>写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17" y="2305455"/>
            <a:ext cx="4840936" cy="3226030"/>
          </a:xfrm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71103"/>
            <a:ext cx="5181600" cy="3060382"/>
          </a:xfrm>
        </p:spPr>
      </p:pic>
    </p:spTree>
    <p:extLst>
      <p:ext uri="{BB962C8B-B14F-4D97-AF65-F5344CB8AC3E}">
        <p14:creationId xmlns:p14="http://schemas.microsoft.com/office/powerpoint/2010/main" val="4726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4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近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1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5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用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0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3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专业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1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3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封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6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1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祝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1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1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学期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3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55" y="2208179"/>
            <a:ext cx="5108616" cy="3405745"/>
          </a:xfrm>
        </p:spPr>
      </p:pic>
    </p:spTree>
    <p:extLst>
      <p:ext uri="{BB962C8B-B14F-4D97-AF65-F5344CB8AC3E}">
        <p14:creationId xmlns:p14="http://schemas.microsoft.com/office/powerpoint/2010/main" val="5288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0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会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3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9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</a:t>
            </a:r>
          </a:p>
        </p:txBody>
      </p:sp>
    </p:spTree>
    <p:extLst>
      <p:ext uri="{BB962C8B-B14F-4D97-AF65-F5344CB8AC3E}">
        <p14:creationId xmlns:p14="http://schemas.microsoft.com/office/powerpoint/2010/main" val="13343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8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笑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9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好老师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21114" y="3070270"/>
            <a:ext cx="14157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好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817"/>
            <a:ext cx="5181600" cy="3444954"/>
          </a:xfrm>
        </p:spPr>
      </p:pic>
    </p:spTree>
    <p:extLst>
      <p:ext uri="{BB962C8B-B14F-4D97-AF65-F5344CB8AC3E}">
        <p14:creationId xmlns:p14="http://schemas.microsoft.com/office/powerpoint/2010/main" val="25713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791515" y="2967335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音乐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会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9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很贵的电</a:t>
            </a:r>
            <a:r>
              <a:rPr lang="zh-TW" altLang="en-US" dirty="0" smtClean="0"/>
              <a:t>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105561" y="3070270"/>
            <a:ext cx="26468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很贵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3643"/>
            <a:ext cx="5181600" cy="4315301"/>
          </a:xfrm>
        </p:spPr>
      </p:pic>
    </p:spTree>
    <p:extLst>
      <p:ext uri="{BB962C8B-B14F-4D97-AF65-F5344CB8AC3E}">
        <p14:creationId xmlns:p14="http://schemas.microsoft.com/office/powerpoint/2010/main" val="38950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有意思的</a:t>
            </a:r>
            <a:r>
              <a:rPr lang="zh-TW" altLang="en-US" dirty="0" smtClean="0"/>
              <a:t>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35" y="2393004"/>
            <a:ext cx="5004311" cy="2869660"/>
          </a:xfrm>
        </p:spPr>
      </p:pic>
      <p:sp>
        <p:nvSpPr>
          <p:cNvPr id="6" name="矩形 5"/>
          <p:cNvSpPr/>
          <p:nvPr/>
        </p:nvSpPr>
        <p:spPr>
          <a:xfrm>
            <a:off x="1124523" y="3070270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有意思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238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漂亮的学校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7" y="3130402"/>
            <a:ext cx="4996139" cy="2482457"/>
          </a:xfrm>
        </p:spPr>
      </p:pic>
      <p:sp>
        <p:nvSpPr>
          <p:cNvPr id="4" name="矩形 3"/>
          <p:cNvSpPr/>
          <p:nvPr/>
        </p:nvSpPr>
        <p:spPr>
          <a:xfrm>
            <a:off x="1861904" y="344060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漂亮</a:t>
            </a:r>
            <a:endParaRPr lang="zh-TW" altLang="en-US" sz="115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0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女律</a:t>
            </a:r>
            <a:r>
              <a:rPr lang="zh-TW" altLang="en-US" dirty="0" smtClean="0"/>
              <a:t>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21114" y="3070270"/>
            <a:ext cx="14157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女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347388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男医</a:t>
            </a:r>
            <a:r>
              <a:rPr lang="zh-TW" altLang="en-US" dirty="0" smtClean="0"/>
              <a:t>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21114" y="3070270"/>
            <a:ext cx="14157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男</a:t>
            </a:r>
            <a:endParaRPr lang="en-US" altLang="zh-TW" sz="9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69517"/>
            <a:ext cx="5181600" cy="3663553"/>
          </a:xfrm>
        </p:spPr>
      </p:pic>
    </p:spTree>
    <p:extLst>
      <p:ext uri="{BB962C8B-B14F-4D97-AF65-F5344CB8AC3E}">
        <p14:creationId xmlns:p14="http://schemas.microsoft.com/office/powerpoint/2010/main" val="19608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很大的教室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105561" y="3070270"/>
            <a:ext cx="26468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很大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08358"/>
            <a:ext cx="3901440" cy="2785872"/>
          </a:xfrm>
        </p:spPr>
      </p:pic>
    </p:spTree>
    <p:extLst>
      <p:ext uri="{BB962C8B-B14F-4D97-AF65-F5344CB8AC3E}">
        <p14:creationId xmlns:p14="http://schemas.microsoft.com/office/powerpoint/2010/main" val="23658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很有意思的电</a:t>
            </a:r>
            <a:r>
              <a:rPr lang="zh-CN" altLang="en-US" dirty="0" smtClean="0"/>
              <a:t>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874455" y="3070270"/>
            <a:ext cx="5109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很有意思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1541"/>
            <a:ext cx="5181600" cy="3659505"/>
          </a:xfrm>
        </p:spPr>
      </p:pic>
    </p:spTree>
    <p:extLst>
      <p:ext uri="{BB962C8B-B14F-4D97-AF65-F5344CB8AC3E}">
        <p14:creationId xmlns:p14="http://schemas.microsoft.com/office/powerpoint/2010/main" val="40587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好学</a:t>
            </a:r>
            <a:r>
              <a:rPr lang="zh-TW" altLang="en-US" dirty="0" smtClean="0"/>
              <a:t>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21114" y="3070270"/>
            <a:ext cx="14157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好</a:t>
            </a:r>
            <a:endParaRPr lang="zh-TW" alt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71" y="2159539"/>
            <a:ext cx="5336317" cy="3531141"/>
          </a:xfrm>
        </p:spPr>
      </p:pic>
    </p:spTree>
    <p:extLst>
      <p:ext uri="{BB962C8B-B14F-4D97-AF65-F5344CB8AC3E}">
        <p14:creationId xmlns:p14="http://schemas.microsoft.com/office/powerpoint/2010/main" val="247199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CN" altLang="en-US" dirty="0"/>
              <a:t>第八课 学校</a:t>
            </a:r>
            <a:r>
              <a:rPr lang="zh-CN" altLang="en-US" dirty="0" smtClean="0"/>
              <a:t>生活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学校, 检查, 学习,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2" y="1499598"/>
            <a:ext cx="5430438" cy="52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the sentence by </a:t>
            </a:r>
            <a:r>
              <a:rPr lang="zh-TW" altLang="en-US" dirty="0" smtClean="0"/>
              <a:t>语</a:t>
            </a:r>
            <a:r>
              <a:rPr lang="zh-TW" altLang="en-US" dirty="0"/>
              <a:t>法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白英爱 </a:t>
            </a:r>
            <a:r>
              <a:rPr lang="zh-TW" altLang="en-US" dirty="0" smtClean="0"/>
              <a:t>  </a:t>
            </a:r>
            <a:r>
              <a:rPr lang="zh-CN" altLang="en-US" dirty="0" smtClean="0"/>
              <a:t>正在 </a:t>
            </a:r>
            <a:r>
              <a:rPr lang="zh-TW" altLang="en-US" dirty="0" smtClean="0"/>
              <a:t>  </a:t>
            </a:r>
            <a:r>
              <a:rPr lang="zh-CN" altLang="en-US" dirty="0" smtClean="0"/>
              <a:t>预</a:t>
            </a:r>
            <a:r>
              <a:rPr lang="zh-CN" altLang="en-US" dirty="0"/>
              <a:t>习生词</a:t>
            </a: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412459" y="1759981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13618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他回宿舍以</a:t>
            </a:r>
            <a:r>
              <a:rPr lang="zh-CN" altLang="en-US" dirty="0" smtClean="0"/>
              <a:t>后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就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去</a:t>
            </a:r>
            <a:r>
              <a:rPr lang="zh-CN" altLang="en-US" dirty="0"/>
              <a:t>睡觉了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23553" y="1690688"/>
            <a:ext cx="452337" cy="666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 descr="床上, 房间, 宿舍, Eiger 北脸, 公路, Eigerschla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79491"/>
            <a:ext cx="5181600" cy="34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3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</a:t>
            </a:r>
            <a:r>
              <a:rPr lang="zh-CN" altLang="en-US" dirty="0" smtClean="0"/>
              <a:t>友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在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复</a:t>
            </a:r>
            <a:r>
              <a:rPr lang="zh-CN" altLang="en-US" dirty="0"/>
              <a:t>习语法</a:t>
            </a: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930941" y="1807707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2089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smtClean="0"/>
              <a:t>我做了功课以后</a:t>
            </a:r>
            <a:r>
              <a:rPr lang="zh-TW" altLang="en-US" smtClean="0"/>
              <a:t>    </a:t>
            </a:r>
            <a:r>
              <a:rPr lang="zh-CN" altLang="en-US" smtClean="0"/>
              <a:t>就</a:t>
            </a:r>
            <a:r>
              <a:rPr lang="zh-TW" altLang="en-US" smtClean="0"/>
              <a:t>    </a:t>
            </a:r>
            <a:r>
              <a:rPr lang="zh-CN" altLang="en-US" smtClean="0"/>
              <a:t>去朋友家玩</a:t>
            </a:r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3925110" y="1690688"/>
            <a:ext cx="520431" cy="588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他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在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睡觉</a:t>
            </a: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29383" y="1785879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14188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Depend 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meaning [possessed or </a:t>
            </a:r>
            <a:r>
              <a:rPr lang="en-US" altLang="zh-TW" dirty="0" err="1" smtClean="0"/>
              <a:t>adj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容易的汉字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05894"/>
            <a:ext cx="5181600" cy="2590800"/>
          </a:xfrm>
        </p:spPr>
      </p:pic>
    </p:spTree>
    <p:extLst>
      <p:ext uri="{BB962C8B-B14F-4D97-AF65-F5344CB8AC3E}">
        <p14:creationId xmlns:p14="http://schemas.microsoft.com/office/powerpoint/2010/main" val="9802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Possessed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我</a:t>
            </a:r>
            <a:r>
              <a:rPr lang="zh-TW" altLang="en-US" dirty="0" smtClean="0"/>
              <a:t>的爸</a:t>
            </a:r>
            <a:r>
              <a:rPr lang="zh-TW" altLang="en-US" dirty="0"/>
              <a:t>爸</a:t>
            </a:r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15" y="2295727"/>
            <a:ext cx="5021434" cy="3346315"/>
          </a:xfrm>
        </p:spPr>
      </p:pic>
    </p:spTree>
    <p:extLst>
      <p:ext uri="{BB962C8B-B14F-4D97-AF65-F5344CB8AC3E}">
        <p14:creationId xmlns:p14="http://schemas.microsoft.com/office/powerpoint/2010/main" val="58694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Possessed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老师的书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883232"/>
            <a:ext cx="3902825" cy="2236124"/>
          </a:xfrm>
        </p:spPr>
      </p:pic>
    </p:spTree>
    <p:extLst>
      <p:ext uri="{BB962C8B-B14F-4D97-AF65-F5344CB8AC3E}">
        <p14:creationId xmlns:p14="http://schemas.microsoft.com/office/powerpoint/2010/main" val="597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Make a sentence by</a:t>
            </a:r>
            <a:r>
              <a:rPr lang="zh-TW" altLang="en-US" dirty="0" smtClean="0"/>
              <a:t> 一边 </a:t>
            </a:r>
            <a:r>
              <a:rPr lang="en-US" altLang="zh-TW" dirty="0" smtClean="0"/>
              <a:t>or </a:t>
            </a:r>
            <a:r>
              <a:rPr lang="zh-TW" altLang="en-US" dirty="0" smtClean="0"/>
              <a:t>的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, possessed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我们的新老师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817"/>
            <a:ext cx="5181600" cy="3444954"/>
          </a:xfrm>
        </p:spPr>
      </p:pic>
    </p:spTree>
    <p:extLst>
      <p:ext uri="{BB962C8B-B14F-4D97-AF65-F5344CB8AC3E}">
        <p14:creationId xmlns:p14="http://schemas.microsoft.com/office/powerpoint/2010/main" val="9297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, possessed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我的新教室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608912"/>
            <a:ext cx="3902825" cy="2784764"/>
          </a:xfrm>
        </p:spPr>
      </p:pic>
    </p:spTree>
    <p:extLst>
      <p:ext uri="{BB962C8B-B14F-4D97-AF65-F5344CB8AC3E}">
        <p14:creationId xmlns:p14="http://schemas.microsoft.com/office/powerpoint/2010/main" val="39461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很酷的学</a:t>
            </a:r>
            <a:r>
              <a:rPr lang="zh-TW" altLang="en-US" dirty="0" smtClean="0"/>
              <a:t>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36550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Depend </a:t>
            </a:r>
            <a:r>
              <a:rPr lang="zh-TW" altLang="en-US" dirty="0" smtClean="0"/>
              <a:t>了 </a:t>
            </a:r>
            <a:r>
              <a:rPr lang="en-US" altLang="zh-TW" dirty="0"/>
              <a:t>meaning [The end of the </a:t>
            </a:r>
            <a:r>
              <a:rPr lang="en-US" altLang="zh-TW" dirty="0" smtClean="0"/>
              <a:t>series </a:t>
            </a:r>
            <a:r>
              <a:rPr lang="en-US" altLang="zh-TW" dirty="0"/>
              <a:t>or Completion of an action or </a:t>
            </a:r>
            <a:r>
              <a:rPr lang="en-US" altLang="zh-TW" dirty="0" smtClean="0"/>
              <a:t>event]</a:t>
            </a:r>
          </a:p>
          <a:p>
            <a:endParaRPr lang="en-US" altLang="zh-TW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5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end of the </a:t>
            </a:r>
            <a:r>
              <a:rPr lang="en-US" altLang="zh-TW" dirty="0" smtClean="0"/>
              <a:t>series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我周末很忙，要和王朋去打球，帮白英爱复习生词，还和高文中看了一个有意思的外国电影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1541"/>
            <a:ext cx="5181600" cy="3659505"/>
          </a:xfrm>
        </p:spPr>
      </p:pic>
    </p:spTree>
    <p:extLst>
      <p:ext uri="{BB962C8B-B14F-4D97-AF65-F5344CB8AC3E}">
        <p14:creationId xmlns:p14="http://schemas.microsoft.com/office/powerpoint/2010/main" val="9426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end of the series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我昨天复</a:t>
            </a:r>
            <a:r>
              <a:rPr lang="zh-CN" altLang="en-US" dirty="0" smtClean="0"/>
              <a:t>习语</a:t>
            </a:r>
            <a:r>
              <a:rPr lang="zh-CN" altLang="en-US" dirty="0"/>
              <a:t>法、生词，预习明天的课</a:t>
            </a:r>
            <a:r>
              <a:rPr lang="zh-CN" altLang="en-US" dirty="0" smtClean="0"/>
              <a:t>文</a:t>
            </a:r>
            <a:r>
              <a:rPr lang="zh-TW" altLang="en-US" dirty="0" smtClean="0"/>
              <a:t>，</a:t>
            </a:r>
            <a:r>
              <a:rPr lang="zh-CN" altLang="en-US" dirty="0" smtClean="0"/>
              <a:t>还</a:t>
            </a:r>
            <a:r>
              <a:rPr lang="zh-CN" altLang="en-US" dirty="0"/>
              <a:t>听了录音</a:t>
            </a:r>
          </a:p>
          <a:p>
            <a:endParaRPr lang="zh-TW" altLang="en-US" dirty="0"/>
          </a:p>
        </p:txBody>
      </p:sp>
      <p:pic>
        <p:nvPicPr>
          <p:cNvPr id="6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538254"/>
            <a:ext cx="3902825" cy="2926080"/>
          </a:xfrm>
        </p:spPr>
      </p:pic>
    </p:spTree>
    <p:extLst>
      <p:ext uri="{BB962C8B-B14F-4D97-AF65-F5344CB8AC3E}">
        <p14:creationId xmlns:p14="http://schemas.microsoft.com/office/powerpoint/2010/main" val="15312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Completion of an action or </a:t>
            </a:r>
            <a:r>
              <a:rPr lang="en-US" altLang="zh-TW" dirty="0" smtClean="0"/>
              <a:t>event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谁吃了我的早饭？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900966"/>
            <a:ext cx="3901440" cy="2200656"/>
          </a:xfrm>
        </p:spPr>
      </p:pic>
    </p:spTree>
    <p:extLst>
      <p:ext uri="{BB962C8B-B14F-4D97-AF65-F5344CB8AC3E}">
        <p14:creationId xmlns:p14="http://schemas.microsoft.com/office/powerpoint/2010/main" val="22013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end of the series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老师教我们发音、生词和语法，也教我们写字，还给了我们一篇新课文</a:t>
            </a:r>
            <a:endParaRPr lang="zh-TW" altLang="en-US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9145" y="2062264"/>
            <a:ext cx="5066999" cy="34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Completion of an action or </a:t>
            </a:r>
            <a:r>
              <a:rPr lang="en-US" altLang="zh-TW" dirty="0" smtClean="0"/>
              <a:t>event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我喝了两瓶可乐、三</a:t>
            </a:r>
            <a:r>
              <a:rPr lang="zh-CN" altLang="en-US" dirty="0" smtClean="0"/>
              <a:t>杯</a:t>
            </a:r>
            <a:r>
              <a:rPr lang="zh-TW" altLang="en-US" dirty="0" smtClean="0"/>
              <a:t>茶</a:t>
            </a:r>
            <a:r>
              <a:rPr lang="zh-CN" altLang="en-US" dirty="0" smtClean="0"/>
              <a:t>和</a:t>
            </a:r>
            <a:r>
              <a:rPr lang="zh-CN" altLang="en-US" dirty="0"/>
              <a:t>一大杯咖啡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26646"/>
            <a:ext cx="3901440" cy="2749296"/>
          </a:xfrm>
        </p:spPr>
      </p:pic>
    </p:spTree>
    <p:extLst>
      <p:ext uri="{BB962C8B-B14F-4D97-AF65-F5344CB8AC3E}">
        <p14:creationId xmlns:p14="http://schemas.microsoft.com/office/powerpoint/2010/main" val="182503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</a:t>
            </a:r>
            <a:r>
              <a:rPr lang="zh-TW" altLang="en-US" dirty="0" smtClean="0"/>
              <a:t>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3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一边看书一边</a:t>
            </a:r>
            <a:r>
              <a:rPr lang="zh-CN" altLang="en-US" dirty="0" smtClean="0"/>
              <a:t>喝水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9" y="2383277"/>
            <a:ext cx="4834073" cy="3210127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32646"/>
            <a:ext cx="5181600" cy="3137296"/>
          </a:xfrm>
        </p:spPr>
      </p:pic>
    </p:spTree>
    <p:extLst>
      <p:ext uri="{BB962C8B-B14F-4D97-AF65-F5344CB8AC3E}">
        <p14:creationId xmlns:p14="http://schemas.microsoft.com/office/powerpoint/2010/main" val="195040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李友的一篇</a:t>
            </a:r>
            <a:r>
              <a:rPr lang="zh-TW" altLang="en-US" dirty="0" smtClean="0"/>
              <a:t>日記</a:t>
            </a:r>
            <a:endParaRPr lang="en-US" altLang="zh-TW" dirty="0" smtClean="0"/>
          </a:p>
          <a:p>
            <a:endParaRPr lang="zh-TW" altLang="en-US" dirty="0"/>
          </a:p>
          <a:p>
            <a:r>
              <a:rPr lang="zh-TW" altLang="en-US" dirty="0"/>
              <a:t>十一月三日 </a:t>
            </a:r>
            <a:r>
              <a:rPr lang="zh-TW" altLang="en-US" dirty="0" smtClean="0"/>
              <a:t>星期二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94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今天我很忙，很累。早上七点半起床，洗了澡以后就吃早饭。我一边吃饭，一边听录音。九点到教室去上课。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901936"/>
            <a:ext cx="3902825" cy="2198716"/>
          </a:xfrm>
        </p:spPr>
      </p:pic>
    </p:spTree>
    <p:extLst>
      <p:ext uri="{BB962C8B-B14F-4D97-AF65-F5344CB8AC3E}">
        <p14:creationId xmlns:p14="http://schemas.microsoft.com/office/powerpoint/2010/main" val="1479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第一节课是中文，老师教我们发音、生词和语法，也教我们写字，还给了我们一篇新课文，这篇课文很有意思。第二节是电脑课，很难。</a:t>
            </a: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9669293" y="2266545"/>
            <a:ext cx="739302" cy="37937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56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电</a:t>
            </a:r>
            <a:r>
              <a:rPr lang="zh-TW" altLang="en-US" dirty="0" smtClean="0"/>
              <a:t>脑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电子计算</a:t>
            </a:r>
            <a:r>
              <a:rPr lang="zh-TW" altLang="en-US" dirty="0" smtClean="0"/>
              <a:t>机</a:t>
            </a:r>
            <a:r>
              <a:rPr lang="en-US" altLang="zh-TW" dirty="0"/>
              <a:t>[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err="1"/>
              <a:t>zǐ</a:t>
            </a:r>
            <a:r>
              <a:rPr lang="en-US" altLang="zh-TW" dirty="0"/>
              <a:t> </a:t>
            </a:r>
            <a:r>
              <a:rPr lang="en-US" altLang="zh-TW" dirty="0" err="1"/>
              <a:t>jì</a:t>
            </a:r>
            <a:r>
              <a:rPr lang="en-US" altLang="zh-TW" dirty="0"/>
              <a:t> </a:t>
            </a:r>
            <a:r>
              <a:rPr lang="en-US" altLang="zh-TW" dirty="0" err="1"/>
              <a:t>suàn</a:t>
            </a:r>
            <a:r>
              <a:rPr lang="en-US" altLang="zh-TW" dirty="0"/>
              <a:t> </a:t>
            </a:r>
            <a:r>
              <a:rPr lang="en-US" altLang="zh-TW" dirty="0" err="1"/>
              <a:t>jī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zh-TW" altLang="en-US" dirty="0"/>
              <a:t>计算</a:t>
            </a:r>
            <a:r>
              <a:rPr lang="zh-TW" altLang="en-US" dirty="0" smtClean="0"/>
              <a:t>机</a:t>
            </a:r>
            <a:r>
              <a:rPr lang="en-US" altLang="zh-TW" dirty="0"/>
              <a:t>[</a:t>
            </a:r>
            <a:r>
              <a:rPr lang="en-US" altLang="zh-TW" dirty="0" err="1"/>
              <a:t>jì</a:t>
            </a:r>
            <a:r>
              <a:rPr lang="en-US" altLang="zh-TW" dirty="0"/>
              <a:t> </a:t>
            </a:r>
            <a:r>
              <a:rPr lang="en-US" altLang="zh-TW" dirty="0" err="1"/>
              <a:t>suàn</a:t>
            </a:r>
            <a:r>
              <a:rPr lang="en-US" altLang="zh-TW" dirty="0"/>
              <a:t> </a:t>
            </a:r>
            <a:r>
              <a:rPr lang="en-US" altLang="zh-TW" dirty="0" err="1"/>
              <a:t>jī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zh-TW" altLang="en-US" dirty="0"/>
              <a:t>计算</a:t>
            </a:r>
            <a:r>
              <a:rPr lang="zh-TW" altLang="en-US" dirty="0" smtClean="0"/>
              <a:t>器</a:t>
            </a:r>
            <a:r>
              <a:rPr lang="en-US" altLang="zh-TW" dirty="0"/>
              <a:t>[</a:t>
            </a:r>
            <a:r>
              <a:rPr lang="en-US" altLang="zh-TW" dirty="0" err="1"/>
              <a:t>jì</a:t>
            </a:r>
            <a:r>
              <a:rPr lang="en-US" altLang="zh-TW" dirty="0"/>
              <a:t> </a:t>
            </a:r>
            <a:r>
              <a:rPr lang="en-US" altLang="zh-TW" dirty="0" err="1"/>
              <a:t>suàn</a:t>
            </a:r>
            <a:r>
              <a:rPr lang="en-US" altLang="zh-TW" dirty="0"/>
              <a:t> </a:t>
            </a:r>
            <a:r>
              <a:rPr lang="en-US" altLang="zh-TW" dirty="0" err="1"/>
              <a:t>qì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99798"/>
            <a:ext cx="3901440" cy="2602992"/>
          </a:xfrm>
        </p:spPr>
      </p:pic>
    </p:spTree>
    <p:extLst>
      <p:ext uri="{BB962C8B-B14F-4D97-AF65-F5344CB8AC3E}">
        <p14:creationId xmlns:p14="http://schemas.microsoft.com/office/powerpoint/2010/main" val="18774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电</a:t>
            </a:r>
            <a:r>
              <a:rPr lang="zh-TW" altLang="en-US" dirty="0" smtClean="0"/>
              <a:t>脑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笔记型电</a:t>
            </a:r>
            <a:r>
              <a:rPr lang="zh-TW" altLang="en-US" dirty="0" smtClean="0"/>
              <a:t>脑</a:t>
            </a:r>
            <a:r>
              <a:rPr lang="en-US" altLang="zh-TW" dirty="0"/>
              <a:t>[</a:t>
            </a:r>
            <a:r>
              <a:rPr lang="en-US" altLang="zh-TW" dirty="0" err="1"/>
              <a:t>bǐ</a:t>
            </a:r>
            <a:r>
              <a:rPr lang="en-US" altLang="zh-TW" dirty="0"/>
              <a:t> </a:t>
            </a:r>
            <a:r>
              <a:rPr lang="en-US" altLang="zh-TW" dirty="0" err="1"/>
              <a:t>jì</a:t>
            </a:r>
            <a:r>
              <a:rPr lang="en-US" altLang="zh-TW" dirty="0"/>
              <a:t> </a:t>
            </a:r>
            <a:r>
              <a:rPr lang="en-US" altLang="zh-TW" dirty="0" err="1"/>
              <a:t>xíng</a:t>
            </a:r>
            <a:r>
              <a:rPr lang="en-US" altLang="zh-TW" dirty="0"/>
              <a:t> 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err="1"/>
              <a:t>nǎo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桌上型电</a:t>
            </a:r>
            <a:r>
              <a:rPr lang="zh-TW" altLang="en-US" dirty="0" smtClean="0"/>
              <a:t>脑</a:t>
            </a:r>
            <a:r>
              <a:rPr lang="en-US" altLang="zh-TW" dirty="0"/>
              <a:t>[</a:t>
            </a:r>
            <a:r>
              <a:rPr lang="en-US" altLang="zh-TW" dirty="0" err="1"/>
              <a:t>zhuō</a:t>
            </a:r>
            <a:r>
              <a:rPr lang="en-US" altLang="zh-TW" dirty="0"/>
              <a:t> </a:t>
            </a:r>
            <a:r>
              <a:rPr lang="en-US" altLang="zh-TW" dirty="0" err="1"/>
              <a:t>shàng</a:t>
            </a:r>
            <a:r>
              <a:rPr lang="en-US" altLang="zh-TW" dirty="0"/>
              <a:t> </a:t>
            </a:r>
            <a:r>
              <a:rPr lang="en-US" altLang="zh-TW" dirty="0" err="1"/>
              <a:t>xíng</a:t>
            </a:r>
            <a:r>
              <a:rPr lang="en-US" altLang="zh-TW" dirty="0"/>
              <a:t> 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err="1"/>
              <a:t>nǎo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8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69" y="3046427"/>
            <a:ext cx="3902825" cy="2601884"/>
          </a:xfrm>
        </p:spPr>
      </p:pic>
      <p:pic>
        <p:nvPicPr>
          <p:cNvPr id="1026" name="Picture 2" descr="https://upload.wikimedia.org/wikipedia/commons/1/1a/Crystal_Project_computer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97" y="2721972"/>
            <a:ext cx="3250794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电</a:t>
            </a:r>
            <a:r>
              <a:rPr lang="zh-TW" altLang="en-US" dirty="0" smtClean="0"/>
              <a:t>脑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平板电</a:t>
            </a:r>
            <a:r>
              <a:rPr lang="zh-TW" altLang="en-US" dirty="0" smtClean="0"/>
              <a:t>脑</a:t>
            </a:r>
            <a:r>
              <a:rPr lang="en-US" altLang="zh-TW" dirty="0"/>
              <a:t>[</a:t>
            </a:r>
            <a:r>
              <a:rPr lang="en-US" altLang="zh-TW" dirty="0" err="1"/>
              <a:t>píng</a:t>
            </a:r>
            <a:r>
              <a:rPr lang="en-US" altLang="zh-TW" dirty="0"/>
              <a:t> </a:t>
            </a:r>
            <a:r>
              <a:rPr lang="en-US" altLang="zh-TW" dirty="0" err="1"/>
              <a:t>bǎn</a:t>
            </a:r>
            <a:r>
              <a:rPr lang="en-US" altLang="zh-TW" dirty="0"/>
              <a:t> 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err="1"/>
              <a:t>nǎo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zh-TW" altLang="en-US" dirty="0" smtClean="0"/>
              <a:t>平板</a:t>
            </a:r>
            <a:r>
              <a:rPr lang="en-US" altLang="zh-TW" dirty="0" smtClean="0"/>
              <a:t>[</a:t>
            </a:r>
            <a:r>
              <a:rPr lang="en-US" altLang="zh-TW" dirty="0" err="1"/>
              <a:t>píng</a:t>
            </a:r>
            <a:r>
              <a:rPr lang="en-US" altLang="zh-TW" dirty="0"/>
              <a:t> </a:t>
            </a:r>
            <a:r>
              <a:rPr lang="en-US" altLang="zh-TW" dirty="0" err="1" smtClean="0"/>
              <a:t>bǎn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38713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电</a:t>
            </a:r>
            <a:r>
              <a:rPr lang="zh-TW" altLang="en-US" dirty="0" smtClean="0"/>
              <a:t>脑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智慧型手</a:t>
            </a:r>
            <a:r>
              <a:rPr lang="zh-TW" altLang="en-US" dirty="0" smtClean="0"/>
              <a:t>机</a:t>
            </a:r>
            <a:r>
              <a:rPr lang="en-US" altLang="zh-TW" dirty="0"/>
              <a:t>[</a:t>
            </a:r>
            <a:r>
              <a:rPr lang="en-US" altLang="zh-TW" dirty="0" err="1"/>
              <a:t>zhì</a:t>
            </a:r>
            <a:r>
              <a:rPr lang="en-US" altLang="zh-TW" dirty="0"/>
              <a:t> </a:t>
            </a:r>
            <a:r>
              <a:rPr lang="en-US" altLang="zh-TW" dirty="0" err="1"/>
              <a:t>huì</a:t>
            </a:r>
            <a:r>
              <a:rPr lang="en-US" altLang="zh-TW" dirty="0"/>
              <a:t> </a:t>
            </a:r>
            <a:r>
              <a:rPr lang="en-US" altLang="zh-TW" dirty="0" err="1"/>
              <a:t>xíng</a:t>
            </a:r>
            <a:r>
              <a:rPr lang="en-US" altLang="zh-TW" dirty="0"/>
              <a:t> </a:t>
            </a:r>
            <a:r>
              <a:rPr lang="en-US" altLang="zh-TW" dirty="0" err="1"/>
              <a:t>shǒu</a:t>
            </a:r>
            <a:r>
              <a:rPr lang="en-US" altLang="zh-TW" dirty="0"/>
              <a:t> </a:t>
            </a:r>
            <a:r>
              <a:rPr lang="en-US" altLang="zh-TW" dirty="0" err="1"/>
              <a:t>jī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en-US" altLang="zh-TW" dirty="0"/>
              <a:t>T</a:t>
            </a:r>
            <a:r>
              <a:rPr lang="en-US" altLang="zh-TW" dirty="0" smtClean="0"/>
              <a:t>aiwan]</a:t>
            </a:r>
          </a:p>
          <a:p>
            <a:endParaRPr lang="en-US" altLang="zh-TW" dirty="0"/>
          </a:p>
          <a:p>
            <a:r>
              <a:rPr lang="zh-TW" altLang="en-US" dirty="0"/>
              <a:t>智能手</a:t>
            </a:r>
            <a:r>
              <a:rPr lang="zh-TW" altLang="en-US" dirty="0" smtClean="0"/>
              <a:t>机</a:t>
            </a:r>
            <a:r>
              <a:rPr lang="en-US" altLang="zh-TW" dirty="0"/>
              <a:t>[</a:t>
            </a:r>
            <a:r>
              <a:rPr lang="en-US" altLang="zh-TW" dirty="0" err="1"/>
              <a:t>zhì</a:t>
            </a:r>
            <a:r>
              <a:rPr lang="en-US" altLang="zh-TW" dirty="0"/>
              <a:t> </a:t>
            </a:r>
            <a:r>
              <a:rPr lang="en-US" altLang="zh-TW" dirty="0" err="1"/>
              <a:t>néng</a:t>
            </a:r>
            <a:r>
              <a:rPr lang="en-US" altLang="zh-TW" dirty="0"/>
              <a:t> </a:t>
            </a:r>
            <a:r>
              <a:rPr lang="en-US" altLang="zh-TW" dirty="0" err="1"/>
              <a:t>shǒu</a:t>
            </a:r>
            <a:r>
              <a:rPr lang="en-US" altLang="zh-TW" dirty="0"/>
              <a:t> </a:t>
            </a:r>
            <a:r>
              <a:rPr lang="en-US" altLang="zh-TW" dirty="0" err="1"/>
              <a:t>jī</a:t>
            </a:r>
            <a:r>
              <a:rPr lang="en-US" altLang="zh-TW" dirty="0"/>
              <a:t> </a:t>
            </a:r>
            <a:r>
              <a:rPr lang="en-US" altLang="zh-TW" dirty="0" smtClean="0"/>
              <a:t>/China]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23598"/>
            <a:ext cx="3901440" cy="2755392"/>
          </a:xfrm>
        </p:spPr>
      </p:pic>
    </p:spTree>
    <p:extLst>
      <p:ext uri="{BB962C8B-B14F-4D97-AF65-F5344CB8AC3E}">
        <p14:creationId xmlns:p14="http://schemas.microsoft.com/office/powerpoint/2010/main" val="8850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中午我和同学们一起到餐厅去吃午饭。我们一边吃，一边练习说中文。下午我到图书馆去上网。四点王朋来找我打球。五点三刻吃晚饭。</a:t>
            </a:r>
          </a:p>
          <a:p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998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七点半我去白英爱的宿舍跟她聊天</a:t>
            </a:r>
            <a:r>
              <a:rPr lang="en-US" altLang="zh-CN" dirty="0"/>
              <a:t>[</a:t>
            </a:r>
            <a:r>
              <a:rPr lang="zh-CN" altLang="en-US" dirty="0"/>
              <a:t>儿</a:t>
            </a:r>
            <a:r>
              <a:rPr lang="en-US" altLang="zh-CN" dirty="0"/>
              <a:t>]</a:t>
            </a:r>
            <a:r>
              <a:rPr lang="zh-CN" altLang="en-US" dirty="0"/>
              <a:t>。到那儿的时候，她正在做功课。我八点半回家。睡觉以前，高文中给我打了一个电话，告诉我明天要考试，我说我已经知道了。</a:t>
            </a:r>
          </a:p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24290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Answer questions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一边听音乐一边学</a:t>
            </a:r>
            <a:r>
              <a:rPr lang="zh-CN" altLang="en-US" dirty="0" smtClean="0"/>
              <a:t>习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1081"/>
            <a:ext cx="5181600" cy="3400425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11238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99285" y="30702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乘號 7"/>
          <p:cNvSpPr/>
          <p:nvPr/>
        </p:nvSpPr>
        <p:spPr>
          <a:xfrm>
            <a:off x="7039155" y="1805825"/>
            <a:ext cx="3743864" cy="439093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195904" y="307027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橢圓 6"/>
          <p:cNvSpPr/>
          <p:nvPr/>
        </p:nvSpPr>
        <p:spPr>
          <a:xfrm>
            <a:off x="1926495" y="2500297"/>
            <a:ext cx="3005008" cy="3001993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8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6" grpId="0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李友十一月三日写这篇日记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13789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十一月三日是星期三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8814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李友早上八点半起床。</a:t>
            </a:r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383094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李友吃了早饭后就洗澡。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40443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李友九点到教室去上课。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36432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第一节课是中文。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29219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李友觉得新课文很难。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425483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老师教了发音、语法，也教他们写字。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13734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第二节课是电脑课，李友觉得很难。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27225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一边吃饭一边看电</a:t>
            </a:r>
            <a:r>
              <a:rPr lang="zh-CN" altLang="en-US" dirty="0" smtClean="0"/>
              <a:t>视</a:t>
            </a:r>
            <a:endParaRPr lang="zh-TW" altLang="en-US" dirty="0"/>
          </a:p>
        </p:txBody>
      </p:sp>
      <p:pic>
        <p:nvPicPr>
          <p:cNvPr id="1026" name="Picture 2" descr="æå¤§å©é¢, èé±, ç¢çè, ç¢ ' è, é£å, æé¤, é¤, ç¾å³, Foodfoto, é¤å·, ç·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91" y="2393004"/>
            <a:ext cx="4727643" cy="31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53" y="2752927"/>
            <a:ext cx="5175116" cy="2587558"/>
          </a:xfrm>
        </p:spPr>
      </p:pic>
    </p:spTree>
    <p:extLst>
      <p:ext uri="{BB962C8B-B14F-4D97-AF65-F5344CB8AC3E}">
        <p14:creationId xmlns:p14="http://schemas.microsoft.com/office/powerpoint/2010/main" val="2992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中午的时候，李友和同学去餐厅吃午饭，一边吃一边练习中文。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1605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下午的时候，李友到宿舍去上网。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34367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四点高文中来找李友打球。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7935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五点四十五分的时候李友吃晚饭。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41286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七点半李友去白英爱的宿舍做功课。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35342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七点半的时候，白英爱正在做功课。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38824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李友八点半回家。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18018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睡觉以后，高文中给李友打了一个电话。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30911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高文中告诉李友明天要考试。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26057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李友不知道明天要考试。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134862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一边看电影一边打电</a:t>
            </a:r>
            <a:r>
              <a:rPr lang="zh-CN" altLang="en-US" dirty="0" smtClean="0"/>
              <a:t>话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93" y="2412459"/>
            <a:ext cx="4729489" cy="3151761"/>
          </a:xfrm>
        </p:spPr>
      </p:pic>
    </p:spTree>
    <p:extLst>
      <p:ext uri="{BB962C8B-B14F-4D97-AF65-F5344CB8AC3E}">
        <p14:creationId xmlns:p14="http://schemas.microsoft.com/office/powerpoint/2010/main" val="16267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李友今天很忙，很累。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3276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</a:t>
            </a:r>
            <a:r>
              <a:rPr lang="zh-TW" altLang="en-US" dirty="0" smtClean="0"/>
              <a:t>词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0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信</a:t>
            </a:r>
            <a:r>
              <a:rPr lang="en-US" altLang="zh-TW" dirty="0"/>
              <a:t>[</a:t>
            </a:r>
            <a:r>
              <a:rPr lang="en-US" altLang="zh-TW" dirty="0" err="1" smtClean="0"/>
              <a:t>xìn</a:t>
            </a:r>
            <a:r>
              <a:rPr lang="en-US" altLang="zh-TW" dirty="0" smtClean="0"/>
              <a:t>/letter ]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43" y="2071991"/>
            <a:ext cx="5503141" cy="3667328"/>
          </a:xfrm>
        </p:spPr>
      </p:pic>
    </p:spTree>
    <p:extLst>
      <p:ext uri="{BB962C8B-B14F-4D97-AF65-F5344CB8AC3E}">
        <p14:creationId xmlns:p14="http://schemas.microsoft.com/office/powerpoint/2010/main" val="30668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信</a:t>
            </a:r>
            <a:r>
              <a:rPr lang="en-US" altLang="zh-TW" dirty="0"/>
              <a:t>[</a:t>
            </a:r>
            <a:r>
              <a:rPr lang="en-US" altLang="zh-TW" dirty="0" err="1"/>
              <a:t>xìn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你喜欢写信吗？</a:t>
            </a:r>
          </a:p>
          <a:p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33516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封</a:t>
            </a:r>
            <a:r>
              <a:rPr lang="en-US" altLang="zh-TW" dirty="0"/>
              <a:t>[</a:t>
            </a:r>
            <a:r>
              <a:rPr lang="en-US" altLang="zh-TW" dirty="0" err="1"/>
              <a:t>fēng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Measure word of letter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一封信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一封情</a:t>
            </a:r>
            <a:r>
              <a:rPr lang="zh-TW" altLang="en-US" dirty="0" smtClean="0"/>
              <a:t>书</a:t>
            </a:r>
            <a:r>
              <a:rPr lang="en-US" altLang="zh-TW" dirty="0"/>
              <a:t>[</a:t>
            </a:r>
            <a:r>
              <a:rPr lang="en-US" altLang="zh-TW" dirty="0" err="1"/>
              <a:t>qíng</a:t>
            </a:r>
            <a:r>
              <a:rPr lang="en-US" altLang="zh-TW" dirty="0"/>
              <a:t> </a:t>
            </a:r>
            <a:r>
              <a:rPr lang="en-US" altLang="zh-TW" dirty="0" err="1"/>
              <a:t>shū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loveletter</a:t>
            </a:r>
            <a:r>
              <a:rPr lang="en-US" altLang="zh-TW" dirty="0" smtClean="0"/>
              <a:t>]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31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最近</a:t>
            </a:r>
            <a:r>
              <a:rPr lang="en-US" altLang="zh-TW" dirty="0"/>
              <a:t>[</a:t>
            </a:r>
            <a:r>
              <a:rPr lang="en-US" altLang="zh-TW" dirty="0" err="1"/>
              <a:t>zuì</a:t>
            </a:r>
            <a:r>
              <a:rPr lang="en-US" altLang="zh-TW" dirty="0"/>
              <a:t> </a:t>
            </a:r>
            <a:r>
              <a:rPr lang="en-US" altLang="zh-TW" dirty="0" err="1"/>
              <a:t>jìn</a:t>
            </a:r>
            <a:r>
              <a:rPr lang="en-US" altLang="zh-TW" dirty="0"/>
              <a:t> </a:t>
            </a:r>
            <a:r>
              <a:rPr lang="en-US" altLang="zh-TW" dirty="0" smtClean="0"/>
              <a:t>/recently]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最近看</a:t>
            </a:r>
            <a:r>
              <a:rPr lang="zh-TW" altLang="en-US" dirty="0" smtClean="0"/>
              <a:t>了</a:t>
            </a:r>
            <a:r>
              <a:rPr lang="zh-CN" altLang="en-US" dirty="0" smtClean="0"/>
              <a:t>电</a:t>
            </a:r>
            <a:r>
              <a:rPr lang="zh-CN" altLang="en-US" dirty="0"/>
              <a:t>影吗？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19" y="2733471"/>
            <a:ext cx="5351920" cy="2383277"/>
          </a:xfrm>
        </p:spPr>
      </p:pic>
    </p:spTree>
    <p:extLst>
      <p:ext uri="{BB962C8B-B14F-4D97-AF65-F5344CB8AC3E}">
        <p14:creationId xmlns:p14="http://schemas.microsoft.com/office/powerpoint/2010/main" val="41715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zuì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最好</a:t>
            </a:r>
            <a:endParaRPr lang="en-US" altLang="zh-TW" dirty="0" smtClean="0"/>
          </a:p>
          <a:p>
            <a:r>
              <a:rPr lang="zh-TW" altLang="en-US" dirty="0"/>
              <a:t>最贵</a:t>
            </a:r>
          </a:p>
          <a:p>
            <a:r>
              <a:rPr lang="zh-TW" altLang="en-US" dirty="0"/>
              <a:t>最</a:t>
            </a:r>
            <a:r>
              <a:rPr lang="zh-TW" altLang="en-US" dirty="0" smtClean="0"/>
              <a:t>漂亮</a:t>
            </a:r>
            <a:r>
              <a:rPr lang="en-US" altLang="zh-TW" dirty="0" smtClean="0"/>
              <a:t>…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most</a:t>
            </a:r>
          </a:p>
          <a:p>
            <a:endParaRPr lang="en-US" altLang="zh-TW" dirty="0"/>
          </a:p>
          <a:p>
            <a:r>
              <a:rPr lang="en-US" altLang="zh-TW" dirty="0" smtClean="0"/>
              <a:t>Of superlative degree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65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zuì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65" y="1825625"/>
            <a:ext cx="2175669" cy="4351338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你家最高的是谁？</a:t>
            </a:r>
          </a:p>
        </p:txBody>
      </p:sp>
    </p:spTree>
    <p:extLst>
      <p:ext uri="{BB962C8B-B14F-4D97-AF65-F5344CB8AC3E}">
        <p14:creationId xmlns:p14="http://schemas.microsoft.com/office/powerpoint/2010/main" val="12151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zuì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教室里最</a:t>
            </a:r>
            <a:r>
              <a:rPr lang="zh-CN" altLang="en-US" dirty="0" smtClean="0"/>
              <a:t>漂亮</a:t>
            </a:r>
            <a:r>
              <a:rPr lang="en-US" altLang="zh-CN" dirty="0" smtClean="0"/>
              <a:t>…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368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zuì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写三个你觉得最容易的汉字。</a:t>
            </a:r>
          </a:p>
          <a:p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33285" y="934254"/>
            <a:ext cx="1659429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</a:rPr>
              <a:t>一</a:t>
            </a:r>
            <a:endParaRPr lang="en-US" altLang="zh-TW" sz="11500" b="0" cap="none" spc="0" dirty="0" smtClean="0">
              <a:ln w="0"/>
              <a:solidFill>
                <a:schemeClr val="tx1"/>
              </a:solidFill>
            </a:endParaRPr>
          </a:p>
          <a:p>
            <a:pPr algn="ctr"/>
            <a:r>
              <a:rPr lang="zh-TW" altLang="en-US" sz="11500" dirty="0" smtClean="0">
                <a:ln w="0"/>
              </a:rPr>
              <a:t>二</a:t>
            </a:r>
            <a:endParaRPr lang="en-US" altLang="zh-TW" sz="11500" dirty="0" smtClean="0">
              <a:ln w="0"/>
            </a:endParaRPr>
          </a:p>
          <a:p>
            <a:pPr algn="ctr"/>
            <a:r>
              <a:rPr lang="zh-TW" altLang="en-US" sz="11500" dirty="0">
                <a:ln w="0"/>
              </a:rPr>
              <a:t>三</a:t>
            </a:r>
            <a:endParaRPr lang="en-US" altLang="zh-TW" sz="115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一边唱歌一边</a:t>
            </a:r>
            <a:r>
              <a:rPr lang="zh-CN" altLang="en-US" dirty="0" smtClean="0"/>
              <a:t>跳舞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8" y="1825625"/>
            <a:ext cx="3916204" cy="4351338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13" y="2305455"/>
            <a:ext cx="5212576" cy="3278222"/>
          </a:xfrm>
        </p:spPr>
      </p:pic>
    </p:spTree>
    <p:extLst>
      <p:ext uri="{BB962C8B-B14F-4D97-AF65-F5344CB8AC3E}">
        <p14:creationId xmlns:p14="http://schemas.microsoft.com/office/powerpoint/2010/main" val="141166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近</a:t>
            </a:r>
            <a:r>
              <a:rPr lang="en-US" altLang="zh-TW" dirty="0"/>
              <a:t>[</a:t>
            </a:r>
            <a:r>
              <a:rPr lang="en-US" altLang="zh-TW" dirty="0" err="1" smtClean="0"/>
              <a:t>jìn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Close ; near [of time and distance]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最近的生词很难吗？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07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学</a:t>
            </a:r>
            <a:r>
              <a:rPr lang="zh-TW" altLang="en-US" dirty="0" smtClean="0"/>
              <a:t>期</a:t>
            </a:r>
            <a:r>
              <a:rPr lang="en-US" altLang="zh-TW" dirty="0"/>
              <a:t>[</a:t>
            </a:r>
            <a:r>
              <a:rPr lang="en-US" altLang="zh-TW" dirty="0" err="1"/>
              <a:t>xué</a:t>
            </a:r>
            <a:r>
              <a:rPr lang="en-US" altLang="zh-TW" dirty="0"/>
              <a:t> </a:t>
            </a:r>
            <a:r>
              <a:rPr lang="en-US" altLang="zh-TW" dirty="0" err="1"/>
              <a:t>qī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School term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Semester</a:t>
            </a:r>
          </a:p>
          <a:p>
            <a:endParaRPr lang="en-US" altLang="zh-TW" dirty="0"/>
          </a:p>
          <a:p>
            <a:r>
              <a:rPr lang="en-US" altLang="zh-TW" dirty="0" smtClean="0"/>
              <a:t>Quarter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www.aa.ntnu.edu.tw/files/archive/2111_64c1c0ee.pdf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12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除了</a:t>
            </a:r>
            <a:r>
              <a:rPr lang="en-US" altLang="zh-TW" dirty="0" smtClean="0"/>
              <a:t>…</a:t>
            </a:r>
            <a:r>
              <a:rPr lang="zh-TW" altLang="en-US" dirty="0" smtClean="0"/>
              <a:t>以外</a:t>
            </a:r>
            <a:r>
              <a:rPr lang="en-US" altLang="zh-TW" dirty="0"/>
              <a:t>[</a:t>
            </a:r>
            <a:r>
              <a:rPr lang="en-US" altLang="zh-TW" dirty="0" err="1"/>
              <a:t>chú</a:t>
            </a:r>
            <a:r>
              <a:rPr lang="en-US" altLang="zh-TW" dirty="0"/>
              <a:t> </a:t>
            </a:r>
            <a:r>
              <a:rPr lang="en-US" altLang="zh-TW" dirty="0" smtClean="0"/>
              <a:t>le…</a:t>
            </a:r>
            <a:r>
              <a:rPr lang="en-US" altLang="zh-TW" dirty="0" err="1" smtClean="0"/>
              <a:t>yǐ</a:t>
            </a:r>
            <a:r>
              <a:rPr lang="en-US" altLang="zh-TW" dirty="0" smtClean="0"/>
              <a:t> </a:t>
            </a:r>
            <a:r>
              <a:rPr lang="en-US" altLang="zh-TW" dirty="0" err="1"/>
              <a:t>wài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In addition to</a:t>
            </a:r>
          </a:p>
          <a:p>
            <a:endParaRPr lang="en-US" altLang="zh-TW" dirty="0"/>
          </a:p>
          <a:p>
            <a:r>
              <a:rPr lang="en-US" altLang="zh-TW" dirty="0" smtClean="0"/>
              <a:t>Besides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除了中文以外，你还要</a:t>
            </a:r>
            <a:r>
              <a:rPr lang="zh-CN" altLang="en-US" dirty="0" smtClean="0"/>
              <a:t>学</a:t>
            </a:r>
            <a:r>
              <a:rPr lang="en-US" altLang="zh-CN" dirty="0" smtClean="0"/>
              <a:t>…</a:t>
            </a:r>
            <a:endParaRPr lang="zh-CN" altLang="en-US" dirty="0"/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1052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专</a:t>
            </a:r>
            <a:r>
              <a:rPr lang="zh-TW" altLang="en-US" dirty="0" smtClean="0"/>
              <a:t>业</a:t>
            </a:r>
            <a:r>
              <a:rPr lang="en-US" altLang="zh-TW" dirty="0"/>
              <a:t>[</a:t>
            </a:r>
            <a:r>
              <a:rPr lang="en-US" altLang="zh-TW" dirty="0" err="1"/>
              <a:t>zhuān</a:t>
            </a:r>
            <a:r>
              <a:rPr lang="en-US" altLang="zh-TW" dirty="0"/>
              <a:t> </a:t>
            </a:r>
            <a:r>
              <a:rPr lang="en-US" altLang="zh-TW" dirty="0" err="1"/>
              <a:t>yè</a:t>
            </a:r>
            <a:r>
              <a:rPr lang="en-US" altLang="zh-TW" dirty="0"/>
              <a:t> 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Major in college</a:t>
            </a:r>
          </a:p>
          <a:p>
            <a:endParaRPr lang="en-US" altLang="zh-TW" dirty="0"/>
          </a:p>
          <a:p>
            <a:r>
              <a:rPr lang="en-US" altLang="zh-TW" dirty="0" smtClean="0"/>
              <a:t>specialty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你的专业是什么？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38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会</a:t>
            </a:r>
            <a:r>
              <a:rPr lang="en-US" altLang="zh-TW" dirty="0"/>
              <a:t>[</a:t>
            </a:r>
            <a:r>
              <a:rPr lang="en-US" altLang="zh-TW" dirty="0" err="1"/>
              <a:t>huì</a:t>
            </a:r>
            <a:r>
              <a:rPr lang="en-US" altLang="zh-TW" dirty="0"/>
              <a:t> 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Can</a:t>
            </a:r>
          </a:p>
          <a:p>
            <a:endParaRPr lang="en-US" altLang="zh-TW" dirty="0"/>
          </a:p>
          <a:p>
            <a:r>
              <a:rPr lang="en-US" altLang="zh-TW" dirty="0" smtClean="0"/>
              <a:t>Know how to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你会唱英文歌吗？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03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后</a:t>
            </a:r>
            <a:r>
              <a:rPr lang="zh-TW" altLang="en-US" dirty="0" smtClean="0"/>
              <a:t>来</a:t>
            </a:r>
            <a:r>
              <a:rPr lang="en-US" altLang="zh-TW" dirty="0"/>
              <a:t>[</a:t>
            </a:r>
            <a:r>
              <a:rPr lang="en-US" altLang="zh-TW" dirty="0" err="1"/>
              <a:t>hòu</a:t>
            </a:r>
            <a:r>
              <a:rPr lang="en-US" altLang="zh-TW" dirty="0"/>
              <a:t> </a:t>
            </a:r>
            <a:r>
              <a:rPr lang="en-US" altLang="zh-TW" dirty="0" err="1"/>
              <a:t>lái</a:t>
            </a:r>
            <a:r>
              <a:rPr lang="en-US" altLang="zh-TW" dirty="0"/>
              <a:t> </a:t>
            </a:r>
            <a:r>
              <a:rPr lang="en-US" altLang="zh-TW" dirty="0" smtClean="0"/>
              <a:t>/later]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你后来为什么学中文？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4376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音乐</a:t>
            </a:r>
            <a:r>
              <a:rPr lang="zh-TW" altLang="en-US" dirty="0" smtClean="0"/>
              <a:t>会</a:t>
            </a:r>
            <a:r>
              <a:rPr lang="en-US" altLang="zh-TW" dirty="0"/>
              <a:t>[</a:t>
            </a:r>
            <a:r>
              <a:rPr lang="en-US" altLang="zh-TW" dirty="0" err="1"/>
              <a:t>yīn</a:t>
            </a:r>
            <a:r>
              <a:rPr lang="en-US" altLang="zh-TW" dirty="0"/>
              <a:t> </a:t>
            </a:r>
            <a:r>
              <a:rPr lang="en-US" altLang="zh-TW" dirty="0" err="1"/>
              <a:t>yuè</a:t>
            </a:r>
            <a:r>
              <a:rPr lang="en-US" altLang="zh-TW" dirty="0"/>
              <a:t> </a:t>
            </a:r>
            <a:r>
              <a:rPr lang="en-US" altLang="zh-TW" dirty="0" err="1"/>
              <a:t>huì</a:t>
            </a:r>
            <a:r>
              <a:rPr lang="en-US" altLang="zh-TW" dirty="0"/>
              <a:t> </a:t>
            </a:r>
            <a:r>
              <a:rPr lang="en-US" altLang="zh-TW" dirty="0" smtClean="0"/>
              <a:t>/concert]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95" y="2142941"/>
            <a:ext cx="5536157" cy="3693655"/>
          </a:xfrm>
        </p:spPr>
      </p:pic>
    </p:spTree>
    <p:extLst>
      <p:ext uri="{BB962C8B-B14F-4D97-AF65-F5344CB8AC3E}">
        <p14:creationId xmlns:p14="http://schemas.microsoft.com/office/powerpoint/2010/main" val="22383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音乐</a:t>
            </a:r>
            <a:r>
              <a:rPr lang="zh-TW" altLang="en-US" dirty="0" smtClean="0"/>
              <a:t>会</a:t>
            </a:r>
            <a:r>
              <a:rPr lang="en-US" altLang="zh-TW" dirty="0"/>
              <a:t>[</a:t>
            </a:r>
            <a:r>
              <a:rPr lang="en-US" altLang="zh-TW" dirty="0" err="1"/>
              <a:t>yīn</a:t>
            </a:r>
            <a:r>
              <a:rPr lang="en-US" altLang="zh-TW" dirty="0"/>
              <a:t> </a:t>
            </a:r>
            <a:r>
              <a:rPr lang="en-US" altLang="zh-TW" dirty="0" err="1"/>
              <a:t>yuè</a:t>
            </a:r>
            <a:r>
              <a:rPr lang="en-US" altLang="zh-TW" dirty="0"/>
              <a:t> </a:t>
            </a:r>
            <a:r>
              <a:rPr lang="en-US" altLang="zh-TW" dirty="0" err="1"/>
              <a:t>huì</a:t>
            </a:r>
            <a:r>
              <a:rPr lang="en-US" altLang="zh-TW" dirty="0"/>
              <a:t> </a:t>
            </a:r>
            <a:r>
              <a:rPr lang="en-US" altLang="zh-TW" dirty="0" smtClean="0"/>
              <a:t>/concert]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700352"/>
            <a:ext cx="3902825" cy="2601884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你喜欢音乐会吗？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06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希望</a:t>
            </a:r>
            <a:r>
              <a:rPr lang="en-US" altLang="zh-TW" dirty="0"/>
              <a:t>[</a:t>
            </a:r>
            <a:r>
              <a:rPr lang="en-US" altLang="zh-TW" dirty="0" err="1"/>
              <a:t>xī</a:t>
            </a:r>
            <a:r>
              <a:rPr lang="en-US" altLang="zh-TW" dirty="0"/>
              <a:t> </a:t>
            </a:r>
            <a:r>
              <a:rPr lang="en-US" altLang="zh-TW" dirty="0" err="1"/>
              <a:t>wàng</a:t>
            </a:r>
            <a:r>
              <a:rPr lang="en-US" altLang="zh-TW" dirty="0"/>
              <a:t> </a:t>
            </a:r>
            <a:r>
              <a:rPr lang="en-US" altLang="zh-TW" dirty="0" smtClean="0"/>
              <a:t>/hope]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83" y="2140085"/>
            <a:ext cx="6170769" cy="3278221"/>
          </a:xfrm>
        </p:spPr>
      </p:pic>
    </p:spTree>
    <p:extLst>
      <p:ext uri="{BB962C8B-B14F-4D97-AF65-F5344CB8AC3E}">
        <p14:creationId xmlns:p14="http://schemas.microsoft.com/office/powerpoint/2010/main" val="13951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能</a:t>
            </a:r>
            <a:r>
              <a:rPr lang="en-US" altLang="zh-TW" dirty="0"/>
              <a:t>[</a:t>
            </a:r>
            <a:r>
              <a:rPr lang="en-US" altLang="zh-TW" dirty="0" err="1"/>
              <a:t>néng</a:t>
            </a:r>
            <a:r>
              <a:rPr lang="en-US" altLang="zh-TW" dirty="0"/>
              <a:t> 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Can</a:t>
            </a:r>
          </a:p>
          <a:p>
            <a:endParaRPr lang="en-US" altLang="zh-TW" dirty="0"/>
          </a:p>
          <a:p>
            <a:r>
              <a:rPr lang="en-US" altLang="zh-TW" dirty="0" smtClean="0"/>
              <a:t>To be able to</a:t>
            </a:r>
          </a:p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你能跳舞吗？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5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一边吃饭一边上</a:t>
            </a:r>
            <a:r>
              <a:rPr lang="zh-CN" altLang="en-US" dirty="0" smtClean="0"/>
              <a:t>网</a:t>
            </a:r>
            <a:endParaRPr lang="zh-TW" altLang="en-US" dirty="0"/>
          </a:p>
        </p:txBody>
      </p:sp>
      <p:pic>
        <p:nvPicPr>
          <p:cNvPr id="1026" name="Picture 2" descr="æå¤§å©é¢, èé±, ç¢çè, ç¢ ' è, é£å, æé¤, é¤, ç¾å³, Foodfoto, é¤å·, ç·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91" y="2393004"/>
            <a:ext cx="4727643" cy="31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è®¡ç®æº, Pc, å·¥ä½ç«, å¨å®¶åå¬, å°å¼è®¡ç®æº, å¯å¨, ææ¯, å·¥ä½, åå¬å®¤, å±å¹, é®ç, ä¸å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6793"/>
            <a:ext cx="5181600" cy="34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0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用</a:t>
            </a:r>
            <a:r>
              <a:rPr lang="en-US" altLang="zh-TW" dirty="0"/>
              <a:t>[</a:t>
            </a:r>
            <a:r>
              <a:rPr lang="en-US" altLang="zh-TW" dirty="0" err="1"/>
              <a:t>yòng</a:t>
            </a:r>
            <a:r>
              <a:rPr lang="en-US" altLang="zh-TW" dirty="0"/>
              <a:t> </a:t>
            </a:r>
            <a:r>
              <a:rPr lang="en-US" altLang="zh-TW" dirty="0" smtClean="0"/>
              <a:t>/to use]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71103"/>
            <a:ext cx="5181600" cy="3060382"/>
          </a:xfrm>
        </p:spPr>
      </p:pic>
      <p:pic>
        <p:nvPicPr>
          <p:cNvPr id="6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笑</a:t>
            </a:r>
            <a:r>
              <a:rPr lang="en-US" altLang="zh-TW" dirty="0"/>
              <a:t>[</a:t>
            </a:r>
            <a:r>
              <a:rPr lang="en-US" altLang="zh-TW" dirty="0" err="1"/>
              <a:t>xiào</a:t>
            </a:r>
            <a:r>
              <a:rPr lang="en-US" altLang="zh-TW" dirty="0"/>
              <a:t> </a:t>
            </a:r>
            <a:r>
              <a:rPr lang="en-US" altLang="zh-TW" dirty="0" smtClean="0"/>
              <a:t>/smile]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3" y="2879387"/>
            <a:ext cx="5436210" cy="2344366"/>
          </a:xfrm>
        </p:spPr>
      </p:pic>
    </p:spTree>
    <p:extLst>
      <p:ext uri="{BB962C8B-B14F-4D97-AF65-F5344CB8AC3E}">
        <p14:creationId xmlns:p14="http://schemas.microsoft.com/office/powerpoint/2010/main" val="28463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祝</a:t>
            </a:r>
            <a:r>
              <a:rPr lang="en-US" altLang="zh-TW" dirty="0"/>
              <a:t>[</a:t>
            </a:r>
            <a:r>
              <a:rPr lang="en-US" altLang="zh-TW" dirty="0" err="1"/>
              <a:t>zhù</a:t>
            </a:r>
            <a:r>
              <a:rPr lang="en-US" altLang="zh-TW" dirty="0"/>
              <a:t> </a:t>
            </a:r>
            <a:r>
              <a:rPr lang="en-US" altLang="zh-TW" dirty="0" smtClean="0"/>
              <a:t>/to wish[well]]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祝好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37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chose correct answer.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7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后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来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2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10" y="2147158"/>
            <a:ext cx="6594852" cy="3504612"/>
          </a:xfrm>
        </p:spPr>
      </p:pic>
    </p:spTree>
    <p:extLst>
      <p:ext uri="{BB962C8B-B14F-4D97-AF65-F5344CB8AC3E}">
        <p14:creationId xmlns:p14="http://schemas.microsoft.com/office/powerpoint/2010/main" val="39567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545189" y="2967335"/>
            <a:ext cx="71016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除了</a:t>
            </a:r>
            <a:r>
              <a:rPr lang="en-US" altLang="zh-TW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以外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79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8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近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0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16" y="2422187"/>
            <a:ext cx="7329971" cy="3161489"/>
          </a:xfrm>
        </p:spPr>
      </p:pic>
    </p:spTree>
    <p:extLst>
      <p:ext uri="{BB962C8B-B14F-4D97-AF65-F5344CB8AC3E}">
        <p14:creationId xmlns:p14="http://schemas.microsoft.com/office/powerpoint/2010/main" val="15841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47" y="2052536"/>
            <a:ext cx="5676089" cy="3784060"/>
          </a:xfrm>
        </p:spPr>
      </p:pic>
    </p:spTree>
    <p:extLst>
      <p:ext uri="{BB962C8B-B14F-4D97-AF65-F5344CB8AC3E}">
        <p14:creationId xmlns:p14="http://schemas.microsoft.com/office/powerpoint/2010/main" val="3446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1243</Words>
  <Application>Microsoft Office PowerPoint</Application>
  <PresentationFormat>寬螢幕</PresentationFormat>
  <Paragraphs>199</Paragraphs>
  <Slides>110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110</vt:i4>
      </vt:variant>
    </vt:vector>
  </HeadingPairs>
  <TitlesOfParts>
    <vt:vector size="116" baseType="lpstr">
      <vt:lpstr>宋体</vt:lpstr>
      <vt:lpstr>新細明體</vt:lpstr>
      <vt:lpstr>Arial</vt:lpstr>
      <vt:lpstr>Calibri</vt:lpstr>
      <vt:lpstr>Calibri Light</vt:lpstr>
      <vt:lpstr>Office 佈景主題</vt:lpstr>
      <vt:lpstr>Modern Chinese IV</vt:lpstr>
      <vt:lpstr>第八课 学校生活</vt:lpstr>
      <vt:lpstr>Activity</vt:lpstr>
      <vt:lpstr>一边看书一边喝水</vt:lpstr>
      <vt:lpstr>一边听音乐一边学习</vt:lpstr>
      <vt:lpstr>一边吃饭一边看电视</vt:lpstr>
      <vt:lpstr>一边看电影一边打电话</vt:lpstr>
      <vt:lpstr>一边唱歌一边跳舞</vt:lpstr>
      <vt:lpstr>一边吃饭一边上网</vt:lpstr>
      <vt:lpstr>一边念一边写</vt:lpstr>
      <vt:lpstr>好老师</vt:lpstr>
      <vt:lpstr>很贵的电脑</vt:lpstr>
      <vt:lpstr>有意思的书</vt:lpstr>
      <vt:lpstr>漂亮的学校</vt:lpstr>
      <vt:lpstr>女律师</vt:lpstr>
      <vt:lpstr>男医生</vt:lpstr>
      <vt:lpstr>很大的教室</vt:lpstr>
      <vt:lpstr>很有意思的电影</vt:lpstr>
      <vt:lpstr>好学生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Activity</vt:lpstr>
      <vt:lpstr>adj </vt:lpstr>
      <vt:lpstr>Possessed </vt:lpstr>
      <vt:lpstr>Possessed</vt:lpstr>
      <vt:lpstr>Adj, possessed </vt:lpstr>
      <vt:lpstr>Adj, possessed </vt:lpstr>
      <vt:lpstr>adj</vt:lpstr>
      <vt:lpstr>Activity</vt:lpstr>
      <vt:lpstr>The end of the series</vt:lpstr>
      <vt:lpstr>The end of the series</vt:lpstr>
      <vt:lpstr>Completion of an action or event</vt:lpstr>
      <vt:lpstr>The end of the series</vt:lpstr>
      <vt:lpstr>Completion of an action or event</vt:lpstr>
      <vt:lpstr>课文</vt:lpstr>
      <vt:lpstr>PowerPoint 簡報</vt:lpstr>
      <vt:lpstr>1</vt:lpstr>
      <vt:lpstr>2</vt:lpstr>
      <vt:lpstr>电脑</vt:lpstr>
      <vt:lpstr>电脑</vt:lpstr>
      <vt:lpstr>电脑</vt:lpstr>
      <vt:lpstr>电脑</vt:lpstr>
      <vt:lpstr>3</vt:lpstr>
      <vt:lpstr>3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生词</vt:lpstr>
      <vt:lpstr>信[xìn/letter ]</vt:lpstr>
      <vt:lpstr>信[xìn ]</vt:lpstr>
      <vt:lpstr>封[fēng ]</vt:lpstr>
      <vt:lpstr>最近[zuì jìn /recently]</vt:lpstr>
      <vt:lpstr>最[zuì]</vt:lpstr>
      <vt:lpstr>最[zuì]</vt:lpstr>
      <vt:lpstr>最[zuì]</vt:lpstr>
      <vt:lpstr>最[zuì]</vt:lpstr>
      <vt:lpstr>近[jìn]</vt:lpstr>
      <vt:lpstr>学期[xué qī ]</vt:lpstr>
      <vt:lpstr>除了…以外[chú le…yǐ wài ]</vt:lpstr>
      <vt:lpstr>专业[zhuān yè ]</vt:lpstr>
      <vt:lpstr>会[huì ]</vt:lpstr>
      <vt:lpstr>后来[hòu lái /later]</vt:lpstr>
      <vt:lpstr>音乐会[yīn yuè huì /concert]</vt:lpstr>
      <vt:lpstr>音乐会[yīn yuè huì /concert]</vt:lpstr>
      <vt:lpstr>希望[xī wàng /hope]</vt:lpstr>
      <vt:lpstr>能[néng ]</vt:lpstr>
      <vt:lpstr>用[yòng /to use]</vt:lpstr>
      <vt:lpstr>笑[xiào /smile]</vt:lpstr>
      <vt:lpstr>祝[zhù /to wish[well]]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蘇瑞慧</cp:lastModifiedBy>
  <cp:revision>200</cp:revision>
  <dcterms:created xsi:type="dcterms:W3CDTF">2018-02-17T13:36:20Z</dcterms:created>
  <dcterms:modified xsi:type="dcterms:W3CDTF">2018-04-03T10:04:42Z</dcterms:modified>
</cp:coreProperties>
</file>